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2800" y="2156100"/>
            <a:ext cx="2438400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464300" y="4662625"/>
            <a:ext cx="6215400" cy="4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https://www.surveymonkey.co.uk/r/practiceeducation</a:t>
            </a:r>
            <a:endParaRPr sz="2000"/>
          </a:p>
        </p:txBody>
      </p:sp>
      <p:sp>
        <p:nvSpPr>
          <p:cNvPr id="56" name="Google Shape;56;p13"/>
          <p:cNvSpPr txBox="1"/>
          <p:nvPr/>
        </p:nvSpPr>
        <p:spPr>
          <a:xfrm>
            <a:off x="259500" y="109175"/>
            <a:ext cx="8625000" cy="21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Scan the QR code below using your smartphone camera or visit the URL to provide feedback on today’s event.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Your feedback is incredibly important to us and will help us to </a:t>
            </a:r>
            <a:r>
              <a:rPr lang="en-GB" sz="1800"/>
              <a:t>continuously</a:t>
            </a:r>
            <a:r>
              <a:rPr lang="en-GB" sz="1800"/>
              <a:t> improve.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Thank you!</a:t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