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8" r:id="rId4"/>
    <p:sldId id="260" r:id="rId5"/>
    <p:sldId id="257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6/4/2019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6/4/2019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6/4/2019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6/4/2019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6/4/2019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6/4/2019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6/4/2019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6/4/2019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6/4/2019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6/4/2019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6/4/2019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6/4/2019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Seeking Meaningful Feedback	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Chandra </a:t>
            </a:r>
            <a:r>
              <a:rPr lang="en-GB" dirty="0" err="1" smtClean="0"/>
              <a:t>Sanghavi</a:t>
            </a:r>
            <a:endParaRPr lang="en-GB" dirty="0" smtClean="0"/>
          </a:p>
          <a:p>
            <a:r>
              <a:rPr lang="en-GB" dirty="0" err="1" smtClean="0"/>
              <a:t>Kerryn</a:t>
            </a:r>
            <a:r>
              <a:rPr lang="en-GB" dirty="0" smtClean="0"/>
              <a:t> Holborn</a:t>
            </a:r>
          </a:p>
          <a:p>
            <a:r>
              <a:rPr lang="en-GB" dirty="0" smtClean="0"/>
              <a:t>Hayley Palfreyman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9135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scription_of_image_used_in_how_DoLS_can_give_voice_to_people_with_minimal_consciousness_the_word_voice_written_in_vintage_type_enterlinedesign_Fotoli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614" y="699246"/>
            <a:ext cx="10036885" cy="517442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8596859" y="6118195"/>
            <a:ext cx="304500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Photo: </a:t>
            </a:r>
            <a:r>
              <a:rPr lang="en-GB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enterlinedesign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en-GB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Fotolia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09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makes a good social </a:t>
            </a:r>
            <a:r>
              <a:rPr lang="en-GB" dirty="0" smtClean="0"/>
              <a:t>worker?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7200" dirty="0" smtClean="0">
                <a:latin typeface="Calibri" panose="020F0502020204030204" pitchFamily="34" charset="0"/>
                <a:cs typeface="Calibri" panose="020F0502020204030204" pitchFamily="34" charset="0"/>
              </a:rPr>
              <a:t>‘A </a:t>
            </a:r>
            <a:r>
              <a:rPr lang="en-GB" sz="7200" dirty="0">
                <a:latin typeface="Calibri" panose="020F0502020204030204" pitchFamily="34" charset="0"/>
                <a:cs typeface="Calibri" panose="020F0502020204030204" pitchFamily="34" charset="0"/>
              </a:rPr>
              <a:t>number of different studies have identified the main characteristics of what makes a good social worker, from the child’s point of view (Aldgate and Statham, 2001; Morgan, 2006; Curtis,2006; Hill, 1999). Overall, children’s comments highlight a range of different competencies and personal qualities that, taken together, provide the necessary foundation for enabling social workers to provide appropriate emotional and practical support in a way that is acceptable to </a:t>
            </a:r>
            <a:r>
              <a:rPr lang="en-GB" sz="72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child</a:t>
            </a:r>
            <a:r>
              <a:rPr lang="en-GB" sz="7200" dirty="0">
                <a:latin typeface="Calibri" panose="020F0502020204030204" pitchFamily="34" charset="0"/>
                <a:cs typeface="Calibri" panose="020F0502020204030204" pitchFamily="34" charset="0"/>
              </a:rPr>
              <a:t>. Hill (1999) summarised the key characteristics that children look for in a social worker as follows</a:t>
            </a:r>
            <a:r>
              <a:rPr lang="en-GB" sz="72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buNone/>
            </a:pPr>
            <a:endParaRPr lang="en-GB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7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7200" dirty="0">
                <a:latin typeface="Calibri" panose="020F0502020204030204" pitchFamily="34" charset="0"/>
                <a:cs typeface="Calibri" panose="020F0502020204030204" pitchFamily="34" charset="0"/>
              </a:rPr>
              <a:t>• willingness to listen and show empathy;</a:t>
            </a:r>
          </a:p>
          <a:p>
            <a:r>
              <a:rPr lang="en-GB" sz="7200" dirty="0">
                <a:latin typeface="Calibri" panose="020F0502020204030204" pitchFamily="34" charset="0"/>
                <a:cs typeface="Calibri" panose="020F0502020204030204" pitchFamily="34" charset="0"/>
              </a:rPr>
              <a:t>• reliability (keeping promises, being available, punctuality);</a:t>
            </a:r>
          </a:p>
          <a:p>
            <a:r>
              <a:rPr lang="en-GB" sz="7200" dirty="0">
                <a:latin typeface="Calibri" panose="020F0502020204030204" pitchFamily="34" charset="0"/>
                <a:cs typeface="Calibri" panose="020F0502020204030204" pitchFamily="34" charset="0"/>
              </a:rPr>
              <a:t>• taking action (addressing practical problems and material needs);</a:t>
            </a:r>
          </a:p>
          <a:p>
            <a:r>
              <a:rPr lang="en-GB" sz="7200" dirty="0">
                <a:latin typeface="Calibri" panose="020F0502020204030204" pitchFamily="34" charset="0"/>
                <a:cs typeface="Calibri" panose="020F0502020204030204" pitchFamily="34" charset="0"/>
              </a:rPr>
              <a:t>• respecting </a:t>
            </a:r>
            <a:r>
              <a:rPr lang="en-GB" sz="7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confidences’. </a:t>
            </a:r>
          </a:p>
          <a:p>
            <a:endParaRPr lang="en-GB" sz="7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800" dirty="0" smtClean="0">
                <a:latin typeface="Calibri" panose="020F0502020204030204" pitchFamily="34" charset="0"/>
                <a:cs typeface="Calibri" panose="020F0502020204030204" pitchFamily="34" charset="0"/>
              </a:rPr>
              <a:t>From </a:t>
            </a:r>
            <a:r>
              <a:rPr lang="en-GB" sz="4800" dirty="0">
                <a:latin typeface="Calibri" panose="020F0502020204030204" pitchFamily="34" charset="0"/>
                <a:cs typeface="Calibri" panose="020F0502020204030204" pitchFamily="34" charset="0"/>
              </a:rPr>
              <a:t>Oliver, C (2010) Children’s views and experiences of their contact with social workers: A </a:t>
            </a:r>
            <a:r>
              <a:rPr lang="en-GB" sz="4800" dirty="0" smtClean="0">
                <a:latin typeface="Calibri" panose="020F0502020204030204" pitchFamily="34" charset="0"/>
                <a:cs typeface="Calibri" panose="020F0502020204030204" pitchFamily="34" charset="0"/>
              </a:rPr>
              <a:t>focused review </a:t>
            </a:r>
            <a:r>
              <a:rPr lang="en-GB" sz="4800" dirty="0">
                <a:latin typeface="Calibri" panose="020F0502020204030204" pitchFamily="34" charset="0"/>
                <a:cs typeface="Calibri" panose="020F0502020204030204" pitchFamily="34" charset="0"/>
              </a:rPr>
              <a:t>of the evidence </a:t>
            </a:r>
            <a:r>
              <a:rPr lang="en-GB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Pg</a:t>
            </a:r>
            <a:r>
              <a:rPr lang="en-GB" sz="4800" dirty="0">
                <a:latin typeface="Calibri" panose="020F0502020204030204" pitchFamily="34" charset="0"/>
                <a:cs typeface="Calibri" panose="020F0502020204030204" pitchFamily="34" charset="0"/>
              </a:rPr>
              <a:t> 31</a:t>
            </a:r>
          </a:p>
          <a:p>
            <a:r>
              <a:rPr lang="en-GB" sz="7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endParaRPr lang="en-GB" sz="7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1613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Think about how you might encourage a student to develop a questionnaire based on this? </a:t>
            </a:r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willingness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to listen and show empathy;</a:t>
            </a:r>
          </a:p>
          <a:p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reliability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(keeping promises, being available, punctuality);</a:t>
            </a:r>
          </a:p>
          <a:p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taking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action (addressing practical problems and material needs);</a:t>
            </a:r>
          </a:p>
          <a:p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respecting confidences. 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This </a:t>
            </a:r>
            <a:r>
              <a:rPr lang="en-GB" dirty="0"/>
              <a:t>is for children but how could you find out what other SUC want from their social </a:t>
            </a:r>
            <a:r>
              <a:rPr lang="en-GB" dirty="0" smtClean="0"/>
              <a:t>worker/social work student and devise the questionnaire based on this?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8131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83158" cy="1463040"/>
          </a:xfrm>
        </p:spPr>
        <p:txBody>
          <a:bodyPr>
            <a:normAutofit fontScale="90000"/>
          </a:bodyPr>
          <a:lstStyle/>
          <a:p>
            <a:r>
              <a:rPr lang="en-GB" sz="5400" dirty="0"/>
              <a:t>A poem by Julienne Nicholls (service user)</a:t>
            </a:r>
            <a:br>
              <a:rPr lang="en-GB" sz="5400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5791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Aldgate, J., and Statham, J. (2001) </a:t>
            </a:r>
            <a:r>
              <a:rPr lang="en-GB" i="1" dirty="0"/>
              <a:t>The Children Act Now: Messages from the </a:t>
            </a:r>
            <a:r>
              <a:rPr lang="en-GB" i="1" dirty="0" err="1"/>
              <a:t>research</a:t>
            </a:r>
            <a:r>
              <a:rPr lang="en-GB" dirty="0" err="1"/>
              <a:t>.London</a:t>
            </a:r>
            <a:r>
              <a:rPr lang="en-GB" dirty="0"/>
              <a:t>: HMSO.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Morgan, R. (2006) </a:t>
            </a:r>
            <a:r>
              <a:rPr lang="en-GB" i="1" dirty="0"/>
              <a:t>About Social Workers: A children’s view report. </a:t>
            </a:r>
            <a:r>
              <a:rPr lang="en-GB" dirty="0"/>
              <a:t>Newcastle upon </a:t>
            </a:r>
            <a:r>
              <a:rPr lang="en-GB" dirty="0" err="1"/>
              <a:t>Tyne:Commission</a:t>
            </a:r>
            <a:r>
              <a:rPr lang="en-GB" dirty="0"/>
              <a:t> for Social Care Inspection.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Curtis, D. (2006) </a:t>
            </a:r>
            <a:r>
              <a:rPr lang="en-GB" i="1" dirty="0"/>
              <a:t>Options for Excellence: Improving and developing social care, Children and young people’s consultations on their experience of social care. </a:t>
            </a:r>
            <a:r>
              <a:rPr lang="en-GB" dirty="0"/>
              <a:t>London: National Children’s Bureau.</a:t>
            </a:r>
          </a:p>
          <a:p>
            <a:r>
              <a:rPr lang="en-GB" i="1" dirty="0"/>
              <a:t> </a:t>
            </a:r>
            <a:endParaRPr lang="en-GB" dirty="0"/>
          </a:p>
          <a:p>
            <a:r>
              <a:rPr lang="en-GB" dirty="0"/>
              <a:t>Hill, M. (1999) What’s the problem? Who can help? The perspectives of children and young people on their well-being and on helping professionals, </a:t>
            </a:r>
            <a:r>
              <a:rPr lang="en-GB" i="1" dirty="0"/>
              <a:t>Journal of Social Work Practice, </a:t>
            </a:r>
            <a:r>
              <a:rPr lang="en-GB" dirty="0"/>
              <a:t>13 (2):135- 145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58795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</TotalTime>
  <Words>293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Times New Roman</vt:lpstr>
      <vt:lpstr>Tw Cen MT</vt:lpstr>
      <vt:lpstr>Tw Cen MT Condensed</vt:lpstr>
      <vt:lpstr>Wingdings 3</vt:lpstr>
      <vt:lpstr>Integral</vt:lpstr>
      <vt:lpstr>Seeking Meaningful Feedback </vt:lpstr>
      <vt:lpstr>PowerPoint Presentation</vt:lpstr>
      <vt:lpstr>What makes a good social worker?</vt:lpstr>
      <vt:lpstr>Exercise</vt:lpstr>
      <vt:lpstr>A poem by Julienne Nicholls (service user) </vt:lpstr>
      <vt:lpstr>References</vt:lpstr>
    </vt:vector>
  </TitlesOfParts>
  <Company>Kingston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Seeking Meaningful Feedback</dc:title>
  <dc:creator>Palfreyman, Hayley E</dc:creator>
  <cp:lastModifiedBy>Palfreyman, Hayley E</cp:lastModifiedBy>
  <cp:revision>3</cp:revision>
  <dcterms:created xsi:type="dcterms:W3CDTF">2019-06-04T08:11:51Z</dcterms:created>
  <dcterms:modified xsi:type="dcterms:W3CDTF">2019-06-04T09:09:44Z</dcterms:modified>
</cp:coreProperties>
</file>