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</p:sldIdLst>
  <p:sldSz cx="9144000" cy="6858000" type="screen4x3"/>
  <p:notesSz cx="6858000" cy="91440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000" autoAdjust="0"/>
    <p:restoredTop sz="94631" autoAdjust="0"/>
  </p:normalViewPr>
  <p:slideViewPr>
    <p:cSldViewPr>
      <p:cViewPr varScale="1">
        <p:scale>
          <a:sx n="115" d="100"/>
          <a:sy n="115" d="100"/>
        </p:scale>
        <p:origin x="220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81600"/>
            <a:ext cx="8305800" cy="6858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867400"/>
            <a:ext cx="8305800" cy="685800"/>
          </a:xfrm>
        </p:spPr>
        <p:txBody>
          <a:bodyPr anchor="ctr"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F59FCF-9306-4858-BA8B-DEAD1033BB6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3645A-5728-45C5-8B2A-D6BE0A9183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469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7B366-4914-42B1-8DE6-C7CBF9106B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492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924300" cy="4572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924300" cy="4572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A983A-1876-4566-8000-FB59FE7C7B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997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D0AFC-3FE0-4C5F-8E31-DE83AFA2A5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504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C2CA8-3676-4794-A04E-6A4925D758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22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4FDC9-DFE3-487F-BBE9-6EFD004548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076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24CD7-E3AE-4AD1-9112-0ED9D1DE76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000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9D484-F95A-4478-BFE5-6DE97AB330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823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6587DB-2BC7-4CA5-B98D-0707F040F3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874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28600"/>
            <a:ext cx="22098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77000" cy="59436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EC296-2F5E-451A-8287-28AA83B8E6A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837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839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53200"/>
            <a:ext cx="2403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GB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9138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5532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EDCA337-9F6E-4302-AFBF-EED8B2DEDD3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cave@developingtogetherswtp.org.uk" TargetMode="External"/><Relationship Id="rId2" Type="http://schemas.openxmlformats.org/officeDocument/2006/relationships/hyperlink" Target="mailto:josie.newton@developingtogetherswtp.org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Designing Teaching Exercises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Developing resources for everyone to use.</a:t>
            </a:r>
            <a:endParaRPr lang="en-GB" dirty="0"/>
          </a:p>
        </p:txBody>
      </p:sp>
      <p:pic>
        <p:nvPicPr>
          <p:cNvPr id="4" name="Picture 3" descr="blue facult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577136"/>
            <a:ext cx="1152128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8;p26"/>
          <p:cNvPicPr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6906" y="4577135"/>
            <a:ext cx="1924050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want to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Celebrate the best teaching exercises that trainees have developed.</a:t>
            </a:r>
          </a:p>
          <a:p>
            <a:endParaRPr lang="en-GB" dirty="0" smtClean="0"/>
          </a:p>
          <a:p>
            <a:r>
              <a:rPr lang="en-GB" dirty="0" smtClean="0"/>
              <a:t>Create </a:t>
            </a:r>
            <a:r>
              <a:rPr lang="en-GB" dirty="0"/>
              <a:t>a teaching resource that all </a:t>
            </a:r>
            <a:r>
              <a:rPr lang="en-GB" dirty="0" smtClean="0"/>
              <a:t>PEs and trainees </a:t>
            </a:r>
            <a:r>
              <a:rPr lang="en-GB" dirty="0"/>
              <a:t>can access</a:t>
            </a:r>
          </a:p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84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teaching sessions?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Our perception - </a:t>
            </a:r>
            <a:r>
              <a:rPr lang="en-GB" dirty="0"/>
              <a:t>i</a:t>
            </a:r>
            <a:r>
              <a:rPr lang="en-GB" dirty="0" smtClean="0"/>
              <a:t>ncreased sophistication of what is being offered.</a:t>
            </a:r>
          </a:p>
          <a:p>
            <a:r>
              <a:rPr lang="en-GB" dirty="0" smtClean="0"/>
              <a:t>Strongly linked to practice</a:t>
            </a:r>
          </a:p>
          <a:p>
            <a:r>
              <a:rPr lang="en-GB" dirty="0" smtClean="0"/>
              <a:t>Addresses identified and emerging learning needs</a:t>
            </a:r>
          </a:p>
          <a:p>
            <a:r>
              <a:rPr lang="en-GB" dirty="0" smtClean="0"/>
              <a:t>Real creativity </a:t>
            </a:r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6180366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69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see?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Exercises that explicitly address particular learning on placement</a:t>
            </a:r>
          </a:p>
          <a:p>
            <a:r>
              <a:rPr lang="en-GB" dirty="0" smtClean="0"/>
              <a:t>Exercises that address a learning need in a bespoke way</a:t>
            </a:r>
          </a:p>
          <a:p>
            <a:r>
              <a:rPr lang="en-GB" dirty="0" smtClean="0"/>
              <a:t>Exercises that stretch over time – integrating with practice and observation</a:t>
            </a:r>
          </a:p>
          <a:p>
            <a:r>
              <a:rPr lang="en-GB" dirty="0" smtClean="0"/>
              <a:t>Not all about theory circles…</a:t>
            </a:r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153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best practice in designing activities?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r>
              <a:rPr lang="en-GB" sz="2800" dirty="0" smtClean="0"/>
              <a:t>They must meet the student’s learning need</a:t>
            </a:r>
          </a:p>
          <a:p>
            <a:r>
              <a:rPr lang="en-GB" sz="2800" dirty="0" smtClean="0"/>
              <a:t>They must be well-structured and contained</a:t>
            </a:r>
          </a:p>
          <a:p>
            <a:r>
              <a:rPr lang="en-GB" sz="2800" dirty="0" smtClean="0"/>
              <a:t>They must have a clear learning outcome and a rationale for how they are structured</a:t>
            </a:r>
          </a:p>
          <a:p>
            <a:r>
              <a:rPr lang="en-GB" sz="2800" dirty="0" smtClean="0"/>
              <a:t>They should allow space for practice that is being learned in the workplace and reflection on the learning experience itself</a:t>
            </a:r>
            <a:endParaRPr lang="en-GB" sz="2800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426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645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706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8001000" cy="492514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Learning Exercise: Title and Aim/s</a:t>
            </a:r>
            <a:endParaRPr lang="en-GB" dirty="0"/>
          </a:p>
          <a:p>
            <a:pPr lvl="0"/>
            <a:r>
              <a:rPr lang="en-US" dirty="0" smtClean="0"/>
              <a:t>Links </a:t>
            </a:r>
            <a:r>
              <a:rPr lang="en-US" dirty="0"/>
              <a:t>to PCF/KSS:</a:t>
            </a:r>
            <a:endParaRPr lang="en-GB" dirty="0"/>
          </a:p>
          <a:p>
            <a:pPr lvl="0"/>
            <a:r>
              <a:rPr lang="en-US" dirty="0" smtClean="0"/>
              <a:t>Learning </a:t>
            </a:r>
            <a:r>
              <a:rPr lang="en-US" dirty="0"/>
              <a:t>Outcomes :</a:t>
            </a:r>
            <a:endParaRPr lang="en-GB" dirty="0"/>
          </a:p>
          <a:p>
            <a:pPr lvl="0"/>
            <a:r>
              <a:rPr lang="en-US" dirty="0" smtClean="0"/>
              <a:t>Preparatory </a:t>
            </a:r>
            <a:r>
              <a:rPr lang="en-US" dirty="0"/>
              <a:t>activity :</a:t>
            </a:r>
            <a:endParaRPr lang="en-GB" dirty="0"/>
          </a:p>
          <a:p>
            <a:pPr lvl="0"/>
            <a:r>
              <a:rPr lang="en-US" dirty="0" smtClean="0"/>
              <a:t>Teaching </a:t>
            </a:r>
            <a:r>
              <a:rPr lang="en-US" dirty="0"/>
              <a:t>Plan/Stages:</a:t>
            </a:r>
            <a:endParaRPr lang="en-GB" dirty="0"/>
          </a:p>
          <a:p>
            <a:pPr lvl="0"/>
            <a:r>
              <a:rPr lang="en-US" dirty="0" smtClean="0"/>
              <a:t>Resources </a:t>
            </a:r>
            <a:r>
              <a:rPr lang="en-US" dirty="0"/>
              <a:t>to be used:</a:t>
            </a:r>
            <a:endParaRPr lang="en-GB" dirty="0"/>
          </a:p>
          <a:p>
            <a:pPr lvl="0"/>
            <a:r>
              <a:rPr lang="en-US" dirty="0" smtClean="0"/>
              <a:t>Underpinning </a:t>
            </a:r>
            <a:r>
              <a:rPr lang="en-US" dirty="0"/>
              <a:t>knowledge:</a:t>
            </a:r>
            <a:endParaRPr lang="en-GB" dirty="0"/>
          </a:p>
          <a:p>
            <a:pPr lvl="0"/>
            <a:r>
              <a:rPr lang="en-US" dirty="0" smtClean="0"/>
              <a:t>Follow-up </a:t>
            </a:r>
            <a:r>
              <a:rPr lang="en-US" dirty="0"/>
              <a:t>activity:</a:t>
            </a:r>
            <a:endParaRPr lang="en-GB" dirty="0"/>
          </a:p>
          <a:p>
            <a:pPr lvl="0"/>
            <a:r>
              <a:rPr lang="en-US" dirty="0" smtClean="0"/>
              <a:t>Student’s </a:t>
            </a:r>
            <a:r>
              <a:rPr lang="en-US" dirty="0"/>
              <a:t>reflection on and evaluation of activity:</a:t>
            </a:r>
            <a:endParaRPr lang="en-GB" dirty="0"/>
          </a:p>
          <a:p>
            <a:pPr lvl="0"/>
            <a:r>
              <a:rPr lang="en-US" dirty="0" smtClean="0"/>
              <a:t>PE’s </a:t>
            </a:r>
            <a:r>
              <a:rPr lang="en-US" dirty="0"/>
              <a:t>reflection on and Evaluation of activity:</a:t>
            </a:r>
            <a:endParaRPr lang="en-GB" dirty="0"/>
          </a:p>
          <a:p>
            <a:pPr lvl="0"/>
            <a:r>
              <a:rPr lang="en-US" dirty="0"/>
              <a:t>Feedback from PA/others</a:t>
            </a:r>
            <a:r>
              <a:rPr lang="en-US" dirty="0" smtClean="0"/>
              <a:t>?</a:t>
            </a:r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616" y="6165304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65304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48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Learning Exercise: Title and Aim/s</a:t>
            </a:r>
            <a:endParaRPr lang="en-GB" dirty="0"/>
          </a:p>
          <a:p>
            <a:pPr lvl="0"/>
            <a:r>
              <a:rPr lang="en-US" dirty="0" smtClean="0"/>
              <a:t>Links </a:t>
            </a:r>
            <a:r>
              <a:rPr lang="en-US" dirty="0"/>
              <a:t>to PCF/KSS:</a:t>
            </a:r>
            <a:endParaRPr lang="en-GB" dirty="0"/>
          </a:p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624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150777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81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Outcomes :</a:t>
            </a:r>
            <a:endParaRPr lang="en-GB" dirty="0"/>
          </a:p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839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05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Preparatory activity :</a:t>
            </a:r>
            <a:endParaRPr lang="en-GB" dirty="0"/>
          </a:p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608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38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Teaching Plan/Stages:</a:t>
            </a:r>
            <a:endParaRPr lang="en-GB" dirty="0"/>
          </a:p>
          <a:p>
            <a:pPr lvl="0"/>
            <a:r>
              <a:rPr lang="en-US" dirty="0"/>
              <a:t> Resources to be used:</a:t>
            </a:r>
            <a:endParaRPr lang="en-GB" dirty="0"/>
          </a:p>
          <a:p>
            <a:pPr lvl="0"/>
            <a:r>
              <a:rPr lang="en-US" dirty="0"/>
              <a:t> Underpinning knowledge:</a:t>
            </a:r>
            <a:endParaRPr lang="en-GB" dirty="0"/>
          </a:p>
          <a:p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616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25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elements of a good teaching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Follow-up activity:</a:t>
            </a:r>
            <a:endParaRPr lang="en-GB" dirty="0"/>
          </a:p>
          <a:p>
            <a:pPr lvl="0"/>
            <a:r>
              <a:rPr lang="en-US" dirty="0" smtClean="0"/>
              <a:t>Student’s </a:t>
            </a:r>
            <a:r>
              <a:rPr lang="en-US" dirty="0"/>
              <a:t>reflection on and evaluation of activity:</a:t>
            </a:r>
            <a:endParaRPr lang="en-GB" dirty="0"/>
          </a:p>
          <a:p>
            <a:pPr lvl="0"/>
            <a:r>
              <a:rPr lang="en-US" dirty="0" smtClean="0"/>
              <a:t>PE’s </a:t>
            </a:r>
            <a:r>
              <a:rPr lang="en-US" dirty="0"/>
              <a:t>reflection on and Evaluation of activity:</a:t>
            </a:r>
            <a:endParaRPr lang="en-GB" dirty="0"/>
          </a:p>
          <a:p>
            <a:pPr lvl="0"/>
            <a:r>
              <a:rPr lang="en-US" dirty="0"/>
              <a:t>Feedback from PA/others</a:t>
            </a:r>
            <a:endParaRPr lang="en-GB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616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172200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9280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Collect examples – we have quite a few already</a:t>
            </a:r>
          </a:p>
          <a:p>
            <a:r>
              <a:rPr lang="en-GB" dirty="0" smtClean="0"/>
              <a:t>Maintained by the TP</a:t>
            </a:r>
          </a:p>
          <a:p>
            <a:r>
              <a:rPr lang="en-GB" dirty="0" smtClean="0"/>
              <a:t>Edit to standard quality – need your involvement in this</a:t>
            </a:r>
          </a:p>
          <a:p>
            <a:r>
              <a:rPr lang="en-GB" dirty="0" smtClean="0"/>
              <a:t>Contact Josie and Sarah</a:t>
            </a:r>
          </a:p>
          <a:p>
            <a:pPr marL="0" indent="0">
              <a:buNone/>
            </a:pPr>
            <a:endParaRPr lang="en-GB" sz="1200" dirty="0" smtClean="0"/>
          </a:p>
          <a:p>
            <a:pPr marL="0" indent="0">
              <a:buNone/>
            </a:pPr>
            <a:r>
              <a:rPr lang="en-GB" sz="1200" dirty="0" smtClean="0">
                <a:hlinkClick r:id="rId2"/>
              </a:rPr>
              <a:t>josie.newton@developingtogetherswtp.org.uk</a:t>
            </a:r>
            <a:r>
              <a:rPr lang="en-GB" sz="1200" dirty="0" smtClean="0"/>
              <a:t>                                  </a:t>
            </a:r>
            <a:r>
              <a:rPr lang="en-GB" sz="1200" dirty="0" smtClean="0">
                <a:hlinkClick r:id="rId3"/>
              </a:rPr>
              <a:t>sarah.cave@developingtogetherswtp.org.uk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pic>
        <p:nvPicPr>
          <p:cNvPr id="4" name="Google Shape;178;p26"/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616" y="6172200"/>
            <a:ext cx="1924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blue faculty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67295"/>
            <a:ext cx="1152128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8903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FFFFFF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papercutouts</Template>
  <TotalTime>20</TotalTime>
  <Words>327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Default Design</vt:lpstr>
      <vt:lpstr>Designing Teaching Exercises</vt:lpstr>
      <vt:lpstr>What do we want to do?</vt:lpstr>
      <vt:lpstr>Why teaching sessions?</vt:lpstr>
      <vt:lpstr>What do we see?</vt:lpstr>
      <vt:lpstr>What is best practice in designing activities?</vt:lpstr>
      <vt:lpstr>Some examples</vt:lpstr>
      <vt:lpstr>The elements of a good teaching exercise</vt:lpstr>
      <vt:lpstr>The elements of a good teaching exercise</vt:lpstr>
      <vt:lpstr>The elements of a good teaching exercise</vt:lpstr>
      <vt:lpstr>The elements of a good teaching exercise</vt:lpstr>
      <vt:lpstr>The elements of a good teaching exercise</vt:lpstr>
      <vt:lpstr>The elements of a good teaching exercise</vt:lpstr>
      <vt:lpstr>Next Steps</vt:lpstr>
    </vt:vector>
  </TitlesOfParts>
  <Company>Kingston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Dermot Brady; derm0tb@tiscali.co.uk</dc:title>
  <dc:creator>Brady, Dermot P</dc:creator>
  <cp:lastModifiedBy>Dicken, Carol</cp:lastModifiedBy>
  <cp:revision>4</cp:revision>
  <dcterms:created xsi:type="dcterms:W3CDTF">2019-11-22T13:17:41Z</dcterms:created>
  <dcterms:modified xsi:type="dcterms:W3CDTF">2019-11-27T09:21:43Z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TPInstallLocation">
    <vt:lpwstr>{My Templates}</vt:lpwstr>
  </property>
  <property fmtid="{D5CDD505-2E9C-101B-9397-08002B2CF9AE}" pid="4" name="PrimaryImageGen">
    <vt:lpwstr>true</vt:lpwstr>
  </property>
  <property fmtid="{D5CDD505-2E9C-101B-9397-08002B2CF9AE}" pid="5" name="AssetType">
    <vt:lpwstr>TP</vt:lpwstr>
  </property>
  <property fmtid="{D5CDD505-2E9C-101B-9397-08002B2CF9AE}" pid="6" name="BugNumber">
    <vt:lpwstr>191</vt:lpwstr>
  </property>
  <property fmtid="{D5CDD505-2E9C-101B-9397-08002B2CF9AE}" pid="7" name="TPCommandLine">
    <vt:lpwstr>{PP} /n {FilePath}</vt:lpwstr>
  </property>
  <property fmtid="{D5CDD505-2E9C-101B-9397-08002B2CF9AE}" pid="8" name="TemplateStatus">
    <vt:lpwstr>Complete</vt:lpwstr>
  </property>
  <property fmtid="{D5CDD505-2E9C-101B-9397-08002B2CF9AE}" pid="9" name="TPAppVersion">
    <vt:lpwstr>11</vt:lpwstr>
  </property>
  <property fmtid="{D5CDD505-2E9C-101B-9397-08002B2CF9AE}" pid="10" name="ContentTypeId">
    <vt:lpwstr>0x0101006025706CF4CD034688BEBAE97A2E701D020200C3831ACA17D8814887A164412888521E</vt:lpwstr>
  </property>
  <property fmtid="{D5CDD505-2E9C-101B-9397-08002B2CF9AE}" pid="11" name="IsDeleted">
    <vt:lpwstr>false</vt:lpwstr>
  </property>
  <property fmtid="{D5CDD505-2E9C-101B-9397-08002B2CF9AE}" pid="12" name="Milestone">
    <vt:lpwstr>Continuous</vt:lpwstr>
  </property>
  <property fmtid="{D5CDD505-2E9C-101B-9397-08002B2CF9AE}" pid="13" name="APAuthor">
    <vt:lpwstr>191</vt:lpwstr>
  </property>
  <property fmtid="{D5CDD505-2E9C-101B-9397-08002B2CF9AE}" pid="14" name="TrustLevel">
    <vt:lpwstr>Microsoft Managed Content</vt:lpwstr>
  </property>
  <property fmtid="{D5CDD505-2E9C-101B-9397-08002B2CF9AE}" pid="15" name="IsSearchable">
    <vt:lpwstr>false</vt:lpwstr>
  </property>
  <property fmtid="{D5CDD505-2E9C-101B-9397-08002B2CF9AE}" pid="16" name="NumericId">
    <vt:lpwstr>-1</vt:lpwstr>
  </property>
  <property fmtid="{D5CDD505-2E9C-101B-9397-08002B2CF9AE}" pid="17" name="PublishTargets">
    <vt:lpwstr>OfficeOnline</vt:lpwstr>
  </property>
  <property fmtid="{D5CDD505-2E9C-101B-9397-08002B2CF9AE}" pid="18" name="TPFriendlyName">
    <vt:lpwstr>Slide 1</vt:lpwstr>
  </property>
  <property fmtid="{D5CDD505-2E9C-101B-9397-08002B2CF9AE}" pid="19" name="AssetId">
    <vt:lpwstr>TS010286216</vt:lpwstr>
  </property>
  <property fmtid="{D5CDD505-2E9C-101B-9397-08002B2CF9AE}" pid="20" name="TPLaunchHelpLinkType">
    <vt:lpwstr>Template</vt:lpwstr>
  </property>
  <property fmtid="{D5CDD505-2E9C-101B-9397-08002B2CF9AE}" pid="21" name="OpenTemplate">
    <vt:lpwstr>true</vt:lpwstr>
  </property>
  <property fmtid="{D5CDD505-2E9C-101B-9397-08002B2CF9AE}" pid="22" name="SourceTitle">
    <vt:lpwstr>Unity cutouts design template</vt:lpwstr>
  </property>
  <property fmtid="{D5CDD505-2E9C-101B-9397-08002B2CF9AE}" pid="23" name="TPLaunchHelpLink">
    <vt:lpwstr/>
  </property>
  <property fmtid="{D5CDD505-2E9C-101B-9397-08002B2CF9AE}" pid="24" name="APEditor">
    <vt:lpwstr>92</vt:lpwstr>
  </property>
  <property fmtid="{D5CDD505-2E9C-101B-9397-08002B2CF9AE}" pid="25" name="TPApplication">
    <vt:lpwstr>PowerPoint</vt:lpwstr>
  </property>
  <property fmtid="{D5CDD505-2E9C-101B-9397-08002B2CF9AE}" pid="26" name="Provider">
    <vt:lpwstr>EY010241418</vt:lpwstr>
  </property>
  <property fmtid="{D5CDD505-2E9C-101B-9397-08002B2CF9AE}" pid="27" name="UACurrentWords">
    <vt:lpwstr>0</vt:lpwstr>
  </property>
  <property fmtid="{D5CDD505-2E9C-101B-9397-08002B2CF9AE}" pid="28" name="Applications">
    <vt:lpwstr>64;#PowerPoint 2003;#79;#Template 12;#65;#Microsoft Office PowerPoint 2007</vt:lpwstr>
  </property>
  <property fmtid="{D5CDD505-2E9C-101B-9397-08002B2CF9AE}" pid="29" name="UALocRecommendation">
    <vt:lpwstr>Never Localize</vt:lpwstr>
  </property>
  <property fmtid="{D5CDD505-2E9C-101B-9397-08002B2CF9AE}" pid="30" name="Title">
    <vt:lpwstr>Unity cutouts design template</vt:lpwstr>
  </property>
  <property fmtid="{D5CDD505-2E9C-101B-9397-08002B2CF9AE}" pid="31" name="PublishStatusLookup">
    <vt:lpwstr>261416</vt:lpwstr>
  </property>
  <property fmtid="{D5CDD505-2E9C-101B-9397-08002B2CF9AE}" pid="32" name="APTrustLevel">
    <vt:lpwstr>1.00000000000000</vt:lpwstr>
  </property>
  <property fmtid="{D5CDD505-2E9C-101B-9397-08002B2CF9AE}" pid="33" name="TPClientViewer">
    <vt:lpwstr>Microsoft Office PowerPoint</vt:lpwstr>
  </property>
  <property fmtid="{D5CDD505-2E9C-101B-9397-08002B2CF9AE}" pid="34" name="TPComponent">
    <vt:lpwstr>PPTFiles</vt:lpwstr>
  </property>
  <property fmtid="{D5CDD505-2E9C-101B-9397-08002B2CF9AE}" pid="35" name="TPNamespace">
    <vt:lpwstr>POWERPNT</vt:lpwstr>
  </property>
  <property fmtid="{D5CDD505-2E9C-101B-9397-08002B2CF9AE}" pid="36" name="Content Type">
    <vt:lpwstr>OOFile</vt:lpwstr>
  </property>
  <property fmtid="{D5CDD505-2E9C-101B-9397-08002B2CF9AE}" pid="37" name="AuthoringAssetId">
    <vt:lpwstr>TP010286216</vt:lpwstr>
  </property>
</Properties>
</file>