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5143500" cx="9144000"/>
  <p:notesSz cx="6858000" cy="9144000"/>
  <p:embeddedFontLst>
    <p:embeddedFont>
      <p:font typeface="Montserrat"/>
      <p:regular r:id="rId33"/>
      <p:bold r:id="rId34"/>
      <p:italic r:id="rId35"/>
      <p:boldItalic r:id="rId36"/>
    </p:embeddedFont>
    <p:embeddedFont>
      <p:font typeface="Bebas Neue"/>
      <p:regular r:id="rId37"/>
    </p:embeddedFont>
    <p:embeddedFont>
      <p:font typeface="Overpass"/>
      <p:regular r:id="rId38"/>
      <p:bold r:id="rId39"/>
      <p:italic r:id="rId40"/>
      <p:boldItalic r:id="rId41"/>
    </p:embeddedFont>
    <p:embeddedFont>
      <p:font typeface="Quicksand"/>
      <p:regular r:id="rId42"/>
      <p:bold r:id="rId43"/>
    </p:embeddedFont>
    <p:embeddedFont>
      <p:font typeface="Archivo"/>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verpass-italic.fntdata"/><Relationship Id="rId20" Type="http://schemas.openxmlformats.org/officeDocument/2006/relationships/slide" Target="slides/slide16.xml"/><Relationship Id="rId42" Type="http://schemas.openxmlformats.org/officeDocument/2006/relationships/font" Target="fonts/Quicksand-regular.fntdata"/><Relationship Id="rId41" Type="http://schemas.openxmlformats.org/officeDocument/2006/relationships/font" Target="fonts/Overpass-boldItalic.fntdata"/><Relationship Id="rId22" Type="http://schemas.openxmlformats.org/officeDocument/2006/relationships/slide" Target="slides/slide18.xml"/><Relationship Id="rId44" Type="http://schemas.openxmlformats.org/officeDocument/2006/relationships/font" Target="fonts/Archivo-regular.fntdata"/><Relationship Id="rId21" Type="http://schemas.openxmlformats.org/officeDocument/2006/relationships/slide" Target="slides/slide17.xml"/><Relationship Id="rId43" Type="http://schemas.openxmlformats.org/officeDocument/2006/relationships/font" Target="fonts/Quicksand-bold.fntdata"/><Relationship Id="rId24" Type="http://schemas.openxmlformats.org/officeDocument/2006/relationships/slide" Target="slides/slide20.xml"/><Relationship Id="rId46" Type="http://schemas.openxmlformats.org/officeDocument/2006/relationships/font" Target="fonts/Archivo-italic.fntdata"/><Relationship Id="rId23" Type="http://schemas.openxmlformats.org/officeDocument/2006/relationships/slide" Target="slides/slide19.xml"/><Relationship Id="rId45" Type="http://schemas.openxmlformats.org/officeDocument/2006/relationships/font" Target="fonts/Archiv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schemas.openxmlformats.org/officeDocument/2006/relationships/font" Target="fonts/Archivo-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Montserrat-regular.fnt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Montserrat-italic.fntdata"/><Relationship Id="rId12" Type="http://schemas.openxmlformats.org/officeDocument/2006/relationships/slide" Target="slides/slide8.xml"/><Relationship Id="rId34" Type="http://schemas.openxmlformats.org/officeDocument/2006/relationships/font" Target="fonts/Montserrat-bold.fntdata"/><Relationship Id="rId15" Type="http://schemas.openxmlformats.org/officeDocument/2006/relationships/slide" Target="slides/slide11.xml"/><Relationship Id="rId37" Type="http://schemas.openxmlformats.org/officeDocument/2006/relationships/font" Target="fonts/BebasNeue-regular.fntdata"/><Relationship Id="rId14" Type="http://schemas.openxmlformats.org/officeDocument/2006/relationships/slide" Target="slides/slide10.xml"/><Relationship Id="rId36" Type="http://schemas.openxmlformats.org/officeDocument/2006/relationships/font" Target="fonts/Montserrat-boldItalic.fntdata"/><Relationship Id="rId17" Type="http://schemas.openxmlformats.org/officeDocument/2006/relationships/slide" Target="slides/slide13.xml"/><Relationship Id="rId39" Type="http://schemas.openxmlformats.org/officeDocument/2006/relationships/font" Target="fonts/Overpass-bold.fntdata"/><Relationship Id="rId16" Type="http://schemas.openxmlformats.org/officeDocument/2006/relationships/slide" Target="slides/slide12.xml"/><Relationship Id="rId38" Type="http://schemas.openxmlformats.org/officeDocument/2006/relationships/font" Target="fonts/Overpass-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1551b73a47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1551b73a47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122ec61ca6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122ec61ca6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1a5af7a0e0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1a5af7a0e0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1a5af7a0e03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1a5af7a0e03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g1a5af7a0e03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5" name="Google Shape;1395;g1a5af7a0e03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1a5af7a0e0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1a5af7a0e0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g122ec61ca6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3" name="Google Shape;1413;g122ec61ca6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1a75ffb2a1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1a75ffb2a1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1a5af7a0e0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1a5af7a0e0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122ec61ca62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122ec61ca62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1a5af7a0e0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1a5af7a0e0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1a5af7a0e03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1a5af7a0e03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1a5af7a0e03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1a5af7a0e0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1a5af7a0e03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1a5af7a0e03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1a5af7a0e0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1a5af7a0e0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1551b73a475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1551b73a475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1a5d5b7bb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1a5d5b7bb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1a7c35e459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1a7c35e459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9" name="Shape 1509"/>
        <p:cNvGrpSpPr/>
        <p:nvPr/>
      </p:nvGrpSpPr>
      <p:grpSpPr>
        <a:xfrm>
          <a:off x="0" y="0"/>
          <a:ext cx="0" cy="0"/>
          <a:chOff x="0" y="0"/>
          <a:chExt cx="0" cy="0"/>
        </a:xfrm>
      </p:grpSpPr>
      <p:sp>
        <p:nvSpPr>
          <p:cNvPr id="1510" name="Google Shape;1510;g1a5d5b7bb4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1" name="Google Shape;1511;g1a5d5b7bb4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1a7c35e459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7" name="Google Shape;1517;g1a7c35e459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1a5d5b7bb4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1a5d5b7bb4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1a5af7a0e03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1a5af7a0e03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g1a7c35e459a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0" name="Google Shape;1550;g1a7c35e459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1a5af7a0e03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1a5af7a0e03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1a5af7a0e03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1a5af7a0e03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1a5af7a0e03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6" name="Google Shape;1576;g1a5af7a0e03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1a5af7a0e0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1a5af7a0e0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1a5af7a0e0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1a5af7a0e0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5100" y="1060425"/>
            <a:ext cx="4447500" cy="23277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Clr>
                <a:srgbClr val="191919"/>
              </a:buClr>
              <a:buSzPts val="5200"/>
              <a:buNone/>
              <a:defRPr sz="5100">
                <a:solidFill>
                  <a:srgbClr val="191919"/>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715100" y="3444694"/>
            <a:ext cx="3706200" cy="409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2"/>
          <p:cNvSpPr/>
          <p:nvPr/>
        </p:nvSpPr>
        <p:spPr>
          <a:xfrm rot="-1289133">
            <a:off x="-2767173" y="4050250"/>
            <a:ext cx="5091825" cy="319401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rot="10800000">
            <a:off x="6423676" y="-1380074"/>
            <a:ext cx="4286979" cy="4357437"/>
          </a:xfrm>
          <a:custGeom>
            <a:rect b="b" l="l" r="r" t="t"/>
            <a:pathLst>
              <a:path extrusionOk="0" h="179855" w="204947">
                <a:moveTo>
                  <a:pt x="121801" y="1"/>
                </a:moveTo>
                <a:cubicBezTo>
                  <a:pt x="75434" y="1"/>
                  <a:pt x="56533" y="36956"/>
                  <a:pt x="40796" y="46620"/>
                </a:cubicBezTo>
                <a:cubicBezTo>
                  <a:pt x="24751" y="56527"/>
                  <a:pt x="0" y="73406"/>
                  <a:pt x="1668" y="108831"/>
                </a:cubicBezTo>
                <a:cubicBezTo>
                  <a:pt x="3302" y="144257"/>
                  <a:pt x="28854" y="177647"/>
                  <a:pt x="78323" y="179715"/>
                </a:cubicBezTo>
                <a:cubicBezTo>
                  <a:pt x="80528" y="179809"/>
                  <a:pt x="82641" y="179854"/>
                  <a:pt x="84668" y="179854"/>
                </a:cubicBezTo>
                <a:cubicBezTo>
                  <a:pt x="128101" y="179854"/>
                  <a:pt x="132291" y="159135"/>
                  <a:pt x="158647" y="151295"/>
                </a:cubicBezTo>
                <a:cubicBezTo>
                  <a:pt x="176926" y="145858"/>
                  <a:pt x="189936" y="127411"/>
                  <a:pt x="196274" y="110399"/>
                </a:cubicBezTo>
                <a:cubicBezTo>
                  <a:pt x="204946" y="87183"/>
                  <a:pt x="204513" y="57028"/>
                  <a:pt x="191604" y="35079"/>
                </a:cubicBezTo>
                <a:cubicBezTo>
                  <a:pt x="190936" y="33978"/>
                  <a:pt x="190236" y="32877"/>
                  <a:pt x="189502" y="31810"/>
                </a:cubicBezTo>
                <a:cubicBezTo>
                  <a:pt x="179828" y="17466"/>
                  <a:pt x="163217" y="7692"/>
                  <a:pt x="146838" y="3289"/>
                </a:cubicBezTo>
                <a:cubicBezTo>
                  <a:pt x="139666" y="1354"/>
                  <a:pt x="132295" y="287"/>
                  <a:pt x="124856" y="54"/>
                </a:cubicBezTo>
                <a:cubicBezTo>
                  <a:pt x="123825" y="18"/>
                  <a:pt x="122807" y="1"/>
                  <a:pt x="121801" y="1"/>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ph idx="2" type="pic"/>
          </p:nvPr>
        </p:nvSpPr>
        <p:spPr>
          <a:xfrm>
            <a:off x="5186450" y="797100"/>
            <a:ext cx="3303600" cy="3303600"/>
          </a:xfrm>
          <a:prstGeom prst="ellipse">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2024700" y="2437300"/>
            <a:ext cx="5094600" cy="8418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3800">
                <a:solidFill>
                  <a:schemeClr val="dk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hasCustomPrompt="1" idx="2" type="title"/>
          </p:nvPr>
        </p:nvSpPr>
        <p:spPr>
          <a:xfrm>
            <a:off x="3745575" y="1421000"/>
            <a:ext cx="1653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dk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7" name="Google Shape;17;p3"/>
          <p:cNvSpPr txBox="1"/>
          <p:nvPr>
            <p:ph idx="1" type="subTitle"/>
          </p:nvPr>
        </p:nvSpPr>
        <p:spPr>
          <a:xfrm>
            <a:off x="2630300" y="3279100"/>
            <a:ext cx="3883500" cy="44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 name="Google Shape;18;p3"/>
          <p:cNvSpPr/>
          <p:nvPr/>
        </p:nvSpPr>
        <p:spPr>
          <a:xfrm rot="10027243">
            <a:off x="6393185" y="-624846"/>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flipH="1" rot="-790658">
            <a:off x="-1044251" y="-860100"/>
            <a:ext cx="4204528" cy="2637223"/>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96755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815237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 name="Google Shape;24;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lt2"/>
              </a:buClr>
              <a:buSzPts val="1400"/>
              <a:buChar char="●"/>
              <a:defRPr sz="1200"/>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0"/>
              </a:spcBef>
              <a:spcAft>
                <a:spcPts val="0"/>
              </a:spcAft>
              <a:buClr>
                <a:srgbClr val="434343"/>
              </a:buClr>
              <a:buSzPts val="1400"/>
              <a:buChar char="■"/>
              <a:defRPr>
                <a:solidFill>
                  <a:srgbClr val="434343"/>
                </a:solidFill>
              </a:defRPr>
            </a:lvl3pPr>
            <a:lvl4pPr indent="-317500" lvl="3" marL="1828800" rtl="0">
              <a:lnSpc>
                <a:spcPct val="115000"/>
              </a:lnSpc>
              <a:spcBef>
                <a:spcPts val="0"/>
              </a:spcBef>
              <a:spcAft>
                <a:spcPts val="0"/>
              </a:spcAft>
              <a:buClr>
                <a:srgbClr val="434343"/>
              </a:buClr>
              <a:buSzPts val="1400"/>
              <a:buChar char="●"/>
              <a:defRPr>
                <a:solidFill>
                  <a:srgbClr val="434343"/>
                </a:solidFill>
              </a:defRPr>
            </a:lvl4pPr>
            <a:lvl5pPr indent="-317500" lvl="4" marL="2286000" rtl="0">
              <a:lnSpc>
                <a:spcPct val="115000"/>
              </a:lnSpc>
              <a:spcBef>
                <a:spcPts val="0"/>
              </a:spcBef>
              <a:spcAft>
                <a:spcPts val="0"/>
              </a:spcAft>
              <a:buClr>
                <a:srgbClr val="434343"/>
              </a:buClr>
              <a:buSzPts val="1400"/>
              <a:buChar char="○"/>
              <a:defRPr>
                <a:solidFill>
                  <a:srgbClr val="434343"/>
                </a:solidFill>
              </a:defRPr>
            </a:lvl5pPr>
            <a:lvl6pPr indent="-317500" lvl="5" marL="2743200" rtl="0">
              <a:lnSpc>
                <a:spcPct val="115000"/>
              </a:lnSpc>
              <a:spcBef>
                <a:spcPts val="0"/>
              </a:spcBef>
              <a:spcAft>
                <a:spcPts val="0"/>
              </a:spcAft>
              <a:buClr>
                <a:srgbClr val="434343"/>
              </a:buClr>
              <a:buSzPts val="1400"/>
              <a:buChar char="■"/>
              <a:defRPr>
                <a:solidFill>
                  <a:srgbClr val="434343"/>
                </a:solidFill>
              </a:defRPr>
            </a:lvl6pPr>
            <a:lvl7pPr indent="-317500" lvl="6" marL="3200400" rtl="0">
              <a:lnSpc>
                <a:spcPct val="115000"/>
              </a:lnSpc>
              <a:spcBef>
                <a:spcPts val="0"/>
              </a:spcBef>
              <a:spcAft>
                <a:spcPts val="0"/>
              </a:spcAft>
              <a:buClr>
                <a:srgbClr val="434343"/>
              </a:buClr>
              <a:buSzPts val="1400"/>
              <a:buChar char="●"/>
              <a:defRPr>
                <a:solidFill>
                  <a:srgbClr val="434343"/>
                </a:solidFill>
              </a:defRPr>
            </a:lvl7pPr>
            <a:lvl8pPr indent="-317500" lvl="7" marL="3657600" rtl="0">
              <a:lnSpc>
                <a:spcPct val="115000"/>
              </a:lnSpc>
              <a:spcBef>
                <a:spcPts val="0"/>
              </a:spcBef>
              <a:spcAft>
                <a:spcPts val="0"/>
              </a:spcAft>
              <a:buClr>
                <a:srgbClr val="434343"/>
              </a:buClr>
              <a:buSzPts val="1400"/>
              <a:buChar char="○"/>
              <a:defRPr>
                <a:solidFill>
                  <a:srgbClr val="434343"/>
                </a:solidFill>
              </a:defRPr>
            </a:lvl8pPr>
            <a:lvl9pPr indent="-317500" lvl="8" marL="4114800" rtl="0">
              <a:lnSpc>
                <a:spcPct val="115000"/>
              </a:lnSpc>
              <a:spcBef>
                <a:spcPts val="0"/>
              </a:spcBef>
              <a:spcAft>
                <a:spcPts val="0"/>
              </a:spcAft>
              <a:buClr>
                <a:srgbClr val="434343"/>
              </a:buClr>
              <a:buSzPts val="14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idx="1" type="subTitle"/>
          </p:nvPr>
        </p:nvSpPr>
        <p:spPr>
          <a:xfrm>
            <a:off x="1290763" y="2454250"/>
            <a:ext cx="2907600" cy="4629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b="1" sz="2500">
                <a:latin typeface="Quicksand"/>
                <a:ea typeface="Quicksand"/>
                <a:cs typeface="Quicksand"/>
                <a:sym typeface="Quicksan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7" name="Google Shape;27;p5"/>
          <p:cNvSpPr txBox="1"/>
          <p:nvPr>
            <p:ph idx="2" type="subTitle"/>
          </p:nvPr>
        </p:nvSpPr>
        <p:spPr>
          <a:xfrm>
            <a:off x="4945638" y="2454250"/>
            <a:ext cx="2907600" cy="462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500">
                <a:latin typeface="Quicksand"/>
                <a:ea typeface="Quicksand"/>
                <a:cs typeface="Quicksand"/>
                <a:sym typeface="Quicks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8" name="Google Shape;28;p5"/>
          <p:cNvSpPr txBox="1"/>
          <p:nvPr>
            <p:ph idx="3" type="subTitle"/>
          </p:nvPr>
        </p:nvSpPr>
        <p:spPr>
          <a:xfrm>
            <a:off x="1290775" y="2790252"/>
            <a:ext cx="2907600" cy="95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 name="Google Shape;29;p5"/>
          <p:cNvSpPr txBox="1"/>
          <p:nvPr>
            <p:ph idx="4" type="subTitle"/>
          </p:nvPr>
        </p:nvSpPr>
        <p:spPr>
          <a:xfrm>
            <a:off x="4945650" y="2790252"/>
            <a:ext cx="2907600" cy="95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 name="Google Shape;30;p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1" name="Google Shape;31;p5"/>
          <p:cNvGrpSpPr/>
          <p:nvPr/>
        </p:nvGrpSpPr>
        <p:grpSpPr>
          <a:xfrm>
            <a:off x="106450" y="-414882"/>
            <a:ext cx="10117399" cy="5481184"/>
            <a:chOff x="106450" y="-414882"/>
            <a:chExt cx="10117399" cy="5481184"/>
          </a:xfrm>
        </p:grpSpPr>
        <p:sp>
          <p:nvSpPr>
            <p:cNvPr id="32" name="Google Shape;32;p5"/>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grpSp>
        <p:nvGrpSpPr>
          <p:cNvPr id="41" name="Google Shape;41;p6"/>
          <p:cNvGrpSpPr/>
          <p:nvPr/>
        </p:nvGrpSpPr>
        <p:grpSpPr>
          <a:xfrm>
            <a:off x="72200" y="-426307"/>
            <a:ext cx="10117399" cy="5481184"/>
            <a:chOff x="106450" y="-414882"/>
            <a:chExt cx="10117399" cy="5481184"/>
          </a:xfrm>
        </p:grpSpPr>
        <p:sp>
          <p:nvSpPr>
            <p:cNvPr id="42" name="Google Shape;42;p6"/>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 name="Google Shape;50;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51" name="Google Shape;51;p6"/>
          <p:cNvGrpSpPr/>
          <p:nvPr/>
        </p:nvGrpSpPr>
        <p:grpSpPr>
          <a:xfrm>
            <a:off x="8037038" y="135400"/>
            <a:ext cx="1039527" cy="1099052"/>
            <a:chOff x="8037038" y="135400"/>
            <a:chExt cx="1039527" cy="1099052"/>
          </a:xfrm>
        </p:grpSpPr>
        <p:sp>
          <p:nvSpPr>
            <p:cNvPr id="52" name="Google Shape;52;p6"/>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sp>
        <p:nvSpPr>
          <p:cNvPr id="56" name="Google Shape;56;p7"/>
          <p:cNvSpPr txBox="1"/>
          <p:nvPr>
            <p:ph type="title"/>
          </p:nvPr>
        </p:nvSpPr>
        <p:spPr>
          <a:xfrm>
            <a:off x="715100" y="715650"/>
            <a:ext cx="4041000" cy="12189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7" name="Google Shape;57;p7"/>
          <p:cNvSpPr txBox="1"/>
          <p:nvPr>
            <p:ph idx="1" type="body"/>
          </p:nvPr>
        </p:nvSpPr>
        <p:spPr>
          <a:xfrm>
            <a:off x="715100" y="1934550"/>
            <a:ext cx="4041000" cy="2126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lt2"/>
              </a:buClr>
              <a:buSzPts val="1400"/>
              <a:buFont typeface="Anaheim"/>
              <a:buChar char="●"/>
              <a:defRPr sz="1500">
                <a:solidFill>
                  <a:srgbClr val="434343"/>
                </a:solidFill>
              </a:defRPr>
            </a:lvl1pPr>
            <a:lvl2pPr indent="-317500" lvl="1" marL="914400" rtl="0">
              <a:lnSpc>
                <a:spcPct val="115000"/>
              </a:lnSpc>
              <a:spcBef>
                <a:spcPts val="0"/>
              </a:spcBef>
              <a:spcAft>
                <a:spcPts val="0"/>
              </a:spcAft>
              <a:buClr>
                <a:srgbClr val="595959"/>
              </a:buClr>
              <a:buSzPts val="1400"/>
              <a:buFont typeface="Anaheim"/>
              <a:buChar char="○"/>
              <a:defRPr>
                <a:solidFill>
                  <a:srgbClr val="434343"/>
                </a:solidFill>
              </a:defRPr>
            </a:lvl2pPr>
            <a:lvl3pPr indent="-317500" lvl="2" marL="1371600" rtl="0">
              <a:lnSpc>
                <a:spcPct val="115000"/>
              </a:lnSpc>
              <a:spcBef>
                <a:spcPts val="0"/>
              </a:spcBef>
              <a:spcAft>
                <a:spcPts val="0"/>
              </a:spcAft>
              <a:buClr>
                <a:srgbClr val="595959"/>
              </a:buClr>
              <a:buSzPts val="1400"/>
              <a:buFont typeface="Anaheim"/>
              <a:buChar char="■"/>
              <a:defRPr>
                <a:solidFill>
                  <a:srgbClr val="434343"/>
                </a:solidFill>
              </a:defRPr>
            </a:lvl3pPr>
            <a:lvl4pPr indent="-317500" lvl="3" marL="1828800" rtl="0">
              <a:lnSpc>
                <a:spcPct val="115000"/>
              </a:lnSpc>
              <a:spcBef>
                <a:spcPts val="0"/>
              </a:spcBef>
              <a:spcAft>
                <a:spcPts val="0"/>
              </a:spcAft>
              <a:buClr>
                <a:srgbClr val="595959"/>
              </a:buClr>
              <a:buSzPts val="1400"/>
              <a:buFont typeface="Anaheim"/>
              <a:buChar char="●"/>
              <a:defRPr>
                <a:solidFill>
                  <a:srgbClr val="434343"/>
                </a:solidFill>
              </a:defRPr>
            </a:lvl4pPr>
            <a:lvl5pPr indent="-317500" lvl="4" marL="2286000" rtl="0">
              <a:lnSpc>
                <a:spcPct val="115000"/>
              </a:lnSpc>
              <a:spcBef>
                <a:spcPts val="0"/>
              </a:spcBef>
              <a:spcAft>
                <a:spcPts val="0"/>
              </a:spcAft>
              <a:buClr>
                <a:srgbClr val="595959"/>
              </a:buClr>
              <a:buSzPts val="1400"/>
              <a:buFont typeface="Anaheim"/>
              <a:buChar char="○"/>
              <a:defRPr>
                <a:solidFill>
                  <a:srgbClr val="434343"/>
                </a:solidFill>
              </a:defRPr>
            </a:lvl5pPr>
            <a:lvl6pPr indent="-317500" lvl="5" marL="2743200" rtl="0">
              <a:lnSpc>
                <a:spcPct val="115000"/>
              </a:lnSpc>
              <a:spcBef>
                <a:spcPts val="0"/>
              </a:spcBef>
              <a:spcAft>
                <a:spcPts val="0"/>
              </a:spcAft>
              <a:buClr>
                <a:srgbClr val="595959"/>
              </a:buClr>
              <a:buSzPts val="1400"/>
              <a:buFont typeface="Anaheim"/>
              <a:buChar char="■"/>
              <a:defRPr>
                <a:solidFill>
                  <a:srgbClr val="434343"/>
                </a:solidFill>
              </a:defRPr>
            </a:lvl6pPr>
            <a:lvl7pPr indent="-317500" lvl="6" marL="3200400" rtl="0">
              <a:lnSpc>
                <a:spcPct val="115000"/>
              </a:lnSpc>
              <a:spcBef>
                <a:spcPts val="0"/>
              </a:spcBef>
              <a:spcAft>
                <a:spcPts val="0"/>
              </a:spcAft>
              <a:buClr>
                <a:srgbClr val="595959"/>
              </a:buClr>
              <a:buSzPts val="1400"/>
              <a:buFont typeface="Anaheim"/>
              <a:buChar char="●"/>
              <a:defRPr>
                <a:solidFill>
                  <a:srgbClr val="434343"/>
                </a:solidFill>
              </a:defRPr>
            </a:lvl7pPr>
            <a:lvl8pPr indent="-317500" lvl="7" marL="3657600" rtl="0">
              <a:lnSpc>
                <a:spcPct val="115000"/>
              </a:lnSpc>
              <a:spcBef>
                <a:spcPts val="0"/>
              </a:spcBef>
              <a:spcAft>
                <a:spcPts val="0"/>
              </a:spcAft>
              <a:buClr>
                <a:srgbClr val="595959"/>
              </a:buClr>
              <a:buSzPts val="1400"/>
              <a:buFont typeface="Anaheim"/>
              <a:buChar char="○"/>
              <a:defRPr>
                <a:solidFill>
                  <a:srgbClr val="434343"/>
                </a:solidFill>
              </a:defRPr>
            </a:lvl8pPr>
            <a:lvl9pPr indent="-317500" lvl="8" marL="4114800" rtl="0">
              <a:lnSpc>
                <a:spcPct val="115000"/>
              </a:lnSpc>
              <a:spcBef>
                <a:spcPts val="0"/>
              </a:spcBef>
              <a:spcAft>
                <a:spcPts val="0"/>
              </a:spcAft>
              <a:buClr>
                <a:srgbClr val="595959"/>
              </a:buClr>
              <a:buSzPts val="1400"/>
              <a:buFont typeface="Anaheim"/>
              <a:buChar char="■"/>
              <a:defRPr>
                <a:solidFill>
                  <a:srgbClr val="434343"/>
                </a:solidFill>
              </a:defRPr>
            </a:lvl9pPr>
          </a:lstStyle>
          <a:p/>
        </p:txBody>
      </p:sp>
      <p:sp>
        <p:nvSpPr>
          <p:cNvPr id="58" name="Google Shape;58;p7"/>
          <p:cNvSpPr/>
          <p:nvPr>
            <p:ph idx="2" type="pic"/>
          </p:nvPr>
        </p:nvSpPr>
        <p:spPr>
          <a:xfrm>
            <a:off x="4874200" y="794400"/>
            <a:ext cx="3554700" cy="3554700"/>
          </a:xfrm>
          <a:prstGeom prst="ellipse">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 name="Shape 59"/>
        <p:cNvGrpSpPr/>
        <p:nvPr/>
      </p:nvGrpSpPr>
      <p:grpSpPr>
        <a:xfrm>
          <a:off x="0" y="0"/>
          <a:ext cx="0" cy="0"/>
          <a:chOff x="0" y="0"/>
          <a:chExt cx="0" cy="0"/>
        </a:xfrm>
      </p:grpSpPr>
      <p:sp>
        <p:nvSpPr>
          <p:cNvPr id="60" name="Google Shape;60;p8"/>
          <p:cNvSpPr txBox="1"/>
          <p:nvPr>
            <p:ph type="title"/>
          </p:nvPr>
        </p:nvSpPr>
        <p:spPr>
          <a:xfrm>
            <a:off x="2018550" y="1307100"/>
            <a:ext cx="51069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77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61" name="Google Shape;61;p8"/>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a:off x="8456350" y="18434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
          <p:cNvSpPr/>
          <p:nvPr/>
        </p:nvSpPr>
        <p:spPr>
          <a:xfrm>
            <a:off x="5639475" y="2686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8"/>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8"/>
          <p:cNvSpPr/>
          <p:nvPr/>
        </p:nvSpPr>
        <p:spPr>
          <a:xfrm>
            <a:off x="1179225" y="39297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8"/>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p:nvPr/>
        </p:nvSpPr>
        <p:spPr>
          <a:xfrm>
            <a:off x="2445025" y="39297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a:off x="238963" y="1763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flipH="1">
            <a:off x="7595799" y="4011281"/>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flipH="1">
            <a:off x="6510436" y="4475306"/>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8"/>
          <p:cNvSpPr/>
          <p:nvPr/>
        </p:nvSpPr>
        <p:spPr>
          <a:xfrm flipH="1">
            <a:off x="8694486" y="3332556"/>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flipH="1" rot="-10665712">
            <a:off x="-922740" y="-292088"/>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flipH="1">
            <a:off x="2107511" y="826431"/>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4" name="Shape 74"/>
        <p:cNvGrpSpPr/>
        <p:nvPr/>
      </p:nvGrpSpPr>
      <p:grpSpPr>
        <a:xfrm>
          <a:off x="0" y="0"/>
          <a:ext cx="0" cy="0"/>
          <a:chOff x="0" y="0"/>
          <a:chExt cx="0" cy="0"/>
        </a:xfrm>
      </p:grpSpPr>
      <p:sp>
        <p:nvSpPr>
          <p:cNvPr id="75" name="Google Shape;75;p9"/>
          <p:cNvSpPr txBox="1"/>
          <p:nvPr>
            <p:ph type="title"/>
          </p:nvPr>
        </p:nvSpPr>
        <p:spPr>
          <a:xfrm>
            <a:off x="715100" y="1417800"/>
            <a:ext cx="39441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500">
                <a:solidFill>
                  <a:schemeClr val="accent4"/>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9"/>
          <p:cNvSpPr txBox="1"/>
          <p:nvPr>
            <p:ph idx="1" type="subTitle"/>
          </p:nvPr>
        </p:nvSpPr>
        <p:spPr>
          <a:xfrm>
            <a:off x="715100" y="2259600"/>
            <a:ext cx="3944100" cy="14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7" name="Google Shape;77;p9"/>
          <p:cNvSpPr/>
          <p:nvPr>
            <p:ph idx="2" type="pic"/>
          </p:nvPr>
        </p:nvSpPr>
        <p:spPr>
          <a:xfrm>
            <a:off x="4926800" y="649725"/>
            <a:ext cx="5282400" cy="5282400"/>
          </a:xfrm>
          <a:prstGeom prst="teardrop">
            <a:avLst>
              <a:gd fmla="val 100000" name="adj"/>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8" name="Shape 78"/>
        <p:cNvGrpSpPr/>
        <p:nvPr/>
      </p:nvGrpSpPr>
      <p:grpSpPr>
        <a:xfrm>
          <a:off x="0" y="0"/>
          <a:ext cx="0" cy="0"/>
          <a:chOff x="0" y="0"/>
          <a:chExt cx="0" cy="0"/>
        </a:xfrm>
      </p:grpSpPr>
      <p:sp>
        <p:nvSpPr>
          <p:cNvPr id="79" name="Google Shape;79;p10"/>
          <p:cNvSpPr txBox="1"/>
          <p:nvPr>
            <p:ph type="title"/>
          </p:nvPr>
        </p:nvSpPr>
        <p:spPr>
          <a:xfrm>
            <a:off x="4027775" y="3550750"/>
            <a:ext cx="4401300" cy="1057800"/>
          </a:xfrm>
          <a:prstGeom prst="rect">
            <a:avLst/>
          </a:prstGeom>
          <a:solidFill>
            <a:schemeClr val="dk2"/>
          </a:solidFill>
        </p:spPr>
        <p:txBody>
          <a:bodyPr anchorCtr="0" anchor="ctr" bIns="91425" lIns="91425" spcFirstLastPara="1" rIns="91425" wrap="square" tIns="91425">
            <a:noAutofit/>
          </a:bodyPr>
          <a:lstStyle>
            <a:lvl1pPr lvl="0" rtl="0" algn="ctr">
              <a:spcBef>
                <a:spcPts val="0"/>
              </a:spcBef>
              <a:spcAft>
                <a:spcPts val="0"/>
              </a:spcAft>
              <a:buSzPts val="3500"/>
              <a:buNone/>
              <a:defRPr sz="34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80" name="Google Shape;80;p10"/>
          <p:cNvSpPr/>
          <p:nvPr/>
        </p:nvSpPr>
        <p:spPr>
          <a:xfrm flipH="1" rot="-10665712">
            <a:off x="-734465" y="3984062"/>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0"/>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2" name="Shape 82"/>
        <p:cNvGrpSpPr/>
        <p:nvPr/>
      </p:nvGrpSpPr>
      <p:grpSpPr>
        <a:xfrm>
          <a:off x="0" y="0"/>
          <a:ext cx="0" cy="0"/>
          <a:chOff x="0" y="0"/>
          <a:chExt cx="0" cy="0"/>
        </a:xfrm>
      </p:grpSpPr>
      <p:sp>
        <p:nvSpPr>
          <p:cNvPr id="83" name="Google Shape;83;p11"/>
          <p:cNvSpPr txBox="1"/>
          <p:nvPr>
            <p:ph hasCustomPrompt="1" type="title"/>
          </p:nvPr>
        </p:nvSpPr>
        <p:spPr>
          <a:xfrm>
            <a:off x="1284000" y="1607825"/>
            <a:ext cx="65760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4" name="Google Shape;84;p11"/>
          <p:cNvSpPr txBox="1"/>
          <p:nvPr>
            <p:ph idx="1" type="subTitle"/>
          </p:nvPr>
        </p:nvSpPr>
        <p:spPr>
          <a:xfrm>
            <a:off x="1284000" y="3118975"/>
            <a:ext cx="6576000" cy="416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 name="Google Shape;85;p11"/>
          <p:cNvSpPr/>
          <p:nvPr/>
        </p:nvSpPr>
        <p:spPr>
          <a:xfrm flipH="1" rot="-10027243">
            <a:off x="-1576879" y="-624846"/>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p:nvPr/>
        </p:nvSpPr>
        <p:spPr>
          <a:xfrm rot="790658">
            <a:off x="5942780" y="-860100"/>
            <a:ext cx="4204528" cy="2637223"/>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1"/>
          <p:cNvSpPr/>
          <p:nvPr/>
        </p:nvSpPr>
        <p:spPr>
          <a:xfrm flipH="1">
            <a:off x="1374543"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1"/>
          <p:cNvSpPr/>
          <p:nvPr/>
        </p:nvSpPr>
        <p:spPr>
          <a:xfrm flipH="1">
            <a:off x="2955856" y="9185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1"/>
          <p:cNvSpPr/>
          <p:nvPr/>
        </p:nvSpPr>
        <p:spPr>
          <a:xfrm flipH="1">
            <a:off x="7858993"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1"/>
          <p:cNvSpPr/>
          <p:nvPr/>
        </p:nvSpPr>
        <p:spPr>
          <a:xfrm flipH="1">
            <a:off x="674168"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1"/>
          <p:cNvSpPr/>
          <p:nvPr/>
        </p:nvSpPr>
        <p:spPr>
          <a:xfrm flipH="1">
            <a:off x="7200681" y="26139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2" name="Shape 9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93" name="Shape 93"/>
        <p:cNvGrpSpPr/>
        <p:nvPr/>
      </p:nvGrpSpPr>
      <p:grpSpPr>
        <a:xfrm>
          <a:off x="0" y="0"/>
          <a:ext cx="0" cy="0"/>
          <a:chOff x="0" y="0"/>
          <a:chExt cx="0" cy="0"/>
        </a:xfrm>
      </p:grpSpPr>
      <p:sp>
        <p:nvSpPr>
          <p:cNvPr id="94" name="Google Shape;94;p13"/>
          <p:cNvSpPr txBox="1"/>
          <p:nvPr>
            <p:ph type="title"/>
          </p:nvPr>
        </p:nvSpPr>
        <p:spPr>
          <a:xfrm>
            <a:off x="1604700" y="1920675"/>
            <a:ext cx="2559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5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5" name="Google Shape;95;p13"/>
          <p:cNvSpPr txBox="1"/>
          <p:nvPr>
            <p:ph hasCustomPrompt="1" idx="2" type="title"/>
          </p:nvPr>
        </p:nvSpPr>
        <p:spPr>
          <a:xfrm>
            <a:off x="2246850" y="1238264"/>
            <a:ext cx="1275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6" name="Google Shape;96;p13"/>
          <p:cNvSpPr txBox="1"/>
          <p:nvPr>
            <p:ph idx="1" type="subTitle"/>
          </p:nvPr>
        </p:nvSpPr>
        <p:spPr>
          <a:xfrm>
            <a:off x="1604700" y="2329305"/>
            <a:ext cx="2559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7" name="Google Shape;97;p13"/>
          <p:cNvSpPr txBox="1"/>
          <p:nvPr>
            <p:ph idx="3" type="title"/>
          </p:nvPr>
        </p:nvSpPr>
        <p:spPr>
          <a:xfrm>
            <a:off x="4745700" y="1920675"/>
            <a:ext cx="2559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5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8" name="Google Shape;98;p13"/>
          <p:cNvSpPr txBox="1"/>
          <p:nvPr>
            <p:ph hasCustomPrompt="1" idx="4" type="title"/>
          </p:nvPr>
        </p:nvSpPr>
        <p:spPr>
          <a:xfrm>
            <a:off x="5387850" y="1238264"/>
            <a:ext cx="1275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9" name="Google Shape;99;p13"/>
          <p:cNvSpPr txBox="1"/>
          <p:nvPr>
            <p:ph idx="5" type="subTitle"/>
          </p:nvPr>
        </p:nvSpPr>
        <p:spPr>
          <a:xfrm>
            <a:off x="4745700" y="2329305"/>
            <a:ext cx="2559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0" name="Google Shape;100;p13"/>
          <p:cNvSpPr txBox="1"/>
          <p:nvPr>
            <p:ph idx="6" type="title"/>
          </p:nvPr>
        </p:nvSpPr>
        <p:spPr>
          <a:xfrm>
            <a:off x="1604700" y="3710071"/>
            <a:ext cx="2559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5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1" name="Google Shape;101;p13"/>
          <p:cNvSpPr txBox="1"/>
          <p:nvPr>
            <p:ph hasCustomPrompt="1" idx="7" type="title"/>
          </p:nvPr>
        </p:nvSpPr>
        <p:spPr>
          <a:xfrm>
            <a:off x="2246850" y="3027664"/>
            <a:ext cx="1275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2" name="Google Shape;102;p13"/>
          <p:cNvSpPr txBox="1"/>
          <p:nvPr>
            <p:ph idx="8" type="subTitle"/>
          </p:nvPr>
        </p:nvSpPr>
        <p:spPr>
          <a:xfrm>
            <a:off x="1604700" y="4118701"/>
            <a:ext cx="2559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3" name="Google Shape;103;p13"/>
          <p:cNvSpPr txBox="1"/>
          <p:nvPr>
            <p:ph idx="9" type="title"/>
          </p:nvPr>
        </p:nvSpPr>
        <p:spPr>
          <a:xfrm>
            <a:off x="3403800" y="3710069"/>
            <a:ext cx="2336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5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4" name="Google Shape;104;p13"/>
          <p:cNvSpPr txBox="1"/>
          <p:nvPr>
            <p:ph hasCustomPrompt="1" idx="13" type="title"/>
          </p:nvPr>
        </p:nvSpPr>
        <p:spPr>
          <a:xfrm>
            <a:off x="5387850" y="3027664"/>
            <a:ext cx="1275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5" name="Google Shape;105;p13"/>
          <p:cNvSpPr txBox="1"/>
          <p:nvPr>
            <p:ph idx="14" type="subTitle"/>
          </p:nvPr>
        </p:nvSpPr>
        <p:spPr>
          <a:xfrm>
            <a:off x="4745700" y="4118701"/>
            <a:ext cx="2559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6" name="Google Shape;106;p13"/>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07" name="Shape 107"/>
        <p:cNvGrpSpPr/>
        <p:nvPr/>
      </p:nvGrpSpPr>
      <p:grpSpPr>
        <a:xfrm>
          <a:off x="0" y="0"/>
          <a:ext cx="0" cy="0"/>
          <a:chOff x="0" y="0"/>
          <a:chExt cx="0" cy="0"/>
        </a:xfrm>
      </p:grpSpPr>
      <p:sp>
        <p:nvSpPr>
          <p:cNvPr id="108" name="Google Shape;108;p1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09" name="Shape 109"/>
        <p:cNvGrpSpPr/>
        <p:nvPr/>
      </p:nvGrpSpPr>
      <p:grpSpPr>
        <a:xfrm>
          <a:off x="0" y="0"/>
          <a:ext cx="0" cy="0"/>
          <a:chOff x="0" y="0"/>
          <a:chExt cx="0" cy="0"/>
        </a:xfrm>
      </p:grpSpPr>
      <p:sp>
        <p:nvSpPr>
          <p:cNvPr id="110" name="Google Shape;110;p15"/>
          <p:cNvSpPr txBox="1"/>
          <p:nvPr>
            <p:ph type="title"/>
          </p:nvPr>
        </p:nvSpPr>
        <p:spPr>
          <a:xfrm>
            <a:off x="728825" y="2962934"/>
            <a:ext cx="3883500" cy="7677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8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1" name="Google Shape;111;p15"/>
          <p:cNvSpPr txBox="1"/>
          <p:nvPr>
            <p:ph hasCustomPrompt="1" idx="2" type="title"/>
          </p:nvPr>
        </p:nvSpPr>
        <p:spPr>
          <a:xfrm>
            <a:off x="990800" y="1714759"/>
            <a:ext cx="13560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2" name="Google Shape;112;p15"/>
          <p:cNvSpPr txBox="1"/>
          <p:nvPr>
            <p:ph idx="1" type="subTitle"/>
          </p:nvPr>
        </p:nvSpPr>
        <p:spPr>
          <a:xfrm>
            <a:off x="728825" y="3730634"/>
            <a:ext cx="3883500" cy="44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3" name="Google Shape;113;p15"/>
          <p:cNvSpPr/>
          <p:nvPr>
            <p:ph idx="3" type="pic"/>
          </p:nvPr>
        </p:nvSpPr>
        <p:spPr>
          <a:xfrm>
            <a:off x="4926800" y="649725"/>
            <a:ext cx="5282400" cy="5282400"/>
          </a:xfrm>
          <a:prstGeom prst="teardrop">
            <a:avLst>
              <a:gd fmla="val 100000" name="adj"/>
            </a:avLst>
          </a:prstGeom>
          <a:noFill/>
          <a:ln>
            <a:noFill/>
          </a:ln>
        </p:spPr>
      </p:sp>
      <p:sp>
        <p:nvSpPr>
          <p:cNvPr id="114" name="Google Shape;114;p15"/>
          <p:cNvSpPr/>
          <p:nvPr/>
        </p:nvSpPr>
        <p:spPr>
          <a:xfrm rot="-1541649">
            <a:off x="-969096" y="-509100"/>
            <a:ext cx="3210499" cy="1347142"/>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7902525" y="1155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345000" y="2954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168700" y="40177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18" name="Shape 118"/>
        <p:cNvGrpSpPr/>
        <p:nvPr/>
      </p:nvGrpSpPr>
      <p:grpSpPr>
        <a:xfrm>
          <a:off x="0" y="0"/>
          <a:ext cx="0" cy="0"/>
          <a:chOff x="0" y="0"/>
          <a:chExt cx="0" cy="0"/>
        </a:xfrm>
      </p:grpSpPr>
      <p:sp>
        <p:nvSpPr>
          <p:cNvPr id="119" name="Google Shape;119;p16"/>
          <p:cNvSpPr txBox="1"/>
          <p:nvPr>
            <p:ph type="title"/>
          </p:nvPr>
        </p:nvSpPr>
        <p:spPr>
          <a:xfrm>
            <a:off x="4537750" y="2546732"/>
            <a:ext cx="3883500" cy="841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600"/>
              <a:buNone/>
              <a:defRPr sz="38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0" name="Google Shape;120;p16"/>
          <p:cNvSpPr txBox="1"/>
          <p:nvPr>
            <p:ph hasCustomPrompt="1" idx="2" type="title"/>
          </p:nvPr>
        </p:nvSpPr>
        <p:spPr>
          <a:xfrm>
            <a:off x="6768267" y="1447317"/>
            <a:ext cx="1653000" cy="841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60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1" name="Google Shape;121;p16"/>
          <p:cNvSpPr txBox="1"/>
          <p:nvPr>
            <p:ph idx="1" type="subTitle"/>
          </p:nvPr>
        </p:nvSpPr>
        <p:spPr>
          <a:xfrm>
            <a:off x="4537767" y="3388475"/>
            <a:ext cx="3883500" cy="443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2" name="Google Shape;122;p16"/>
          <p:cNvSpPr/>
          <p:nvPr>
            <p:ph idx="3" type="pic"/>
          </p:nvPr>
        </p:nvSpPr>
        <p:spPr>
          <a:xfrm flipH="1">
            <a:off x="-804200" y="656575"/>
            <a:ext cx="5282400" cy="5282400"/>
          </a:xfrm>
          <a:prstGeom prst="teardrop">
            <a:avLst>
              <a:gd fmla="val 100000" name="adj"/>
            </a:avLst>
          </a:prstGeom>
          <a:noFill/>
          <a:ln>
            <a:noFill/>
          </a:ln>
        </p:spPr>
      </p:sp>
      <p:sp>
        <p:nvSpPr>
          <p:cNvPr id="123" name="Google Shape;123;p16"/>
          <p:cNvSpPr/>
          <p:nvPr/>
        </p:nvSpPr>
        <p:spPr>
          <a:xfrm flipH="1">
            <a:off x="8453868" y="40177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flipH="1" rot="1541451">
            <a:off x="7108444" y="-299109"/>
            <a:ext cx="2904921" cy="1218918"/>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flipH="1">
            <a:off x="8053743" y="17715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26" name="Shape 126"/>
        <p:cNvGrpSpPr/>
        <p:nvPr/>
      </p:nvGrpSpPr>
      <p:grpSpPr>
        <a:xfrm>
          <a:off x="0" y="0"/>
          <a:ext cx="0" cy="0"/>
          <a:chOff x="0" y="0"/>
          <a:chExt cx="0" cy="0"/>
        </a:xfrm>
      </p:grpSpPr>
      <p:sp>
        <p:nvSpPr>
          <p:cNvPr id="127" name="Google Shape;127;p17"/>
          <p:cNvSpPr txBox="1"/>
          <p:nvPr>
            <p:ph type="title"/>
          </p:nvPr>
        </p:nvSpPr>
        <p:spPr>
          <a:xfrm>
            <a:off x="2290025" y="3100288"/>
            <a:ext cx="4563900" cy="53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28" name="Google Shape;128;p17"/>
          <p:cNvSpPr txBox="1"/>
          <p:nvPr>
            <p:ph idx="1" type="subTitle"/>
          </p:nvPr>
        </p:nvSpPr>
        <p:spPr>
          <a:xfrm>
            <a:off x="1291650" y="1511313"/>
            <a:ext cx="6560700" cy="1528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grpSp>
        <p:nvGrpSpPr>
          <p:cNvPr id="129" name="Google Shape;129;p17"/>
          <p:cNvGrpSpPr/>
          <p:nvPr/>
        </p:nvGrpSpPr>
        <p:grpSpPr>
          <a:xfrm>
            <a:off x="-486754" y="-305885"/>
            <a:ext cx="10640654" cy="5629031"/>
            <a:chOff x="-486754" y="-305885"/>
            <a:chExt cx="10640654" cy="5629031"/>
          </a:xfrm>
        </p:grpSpPr>
        <p:sp>
          <p:nvSpPr>
            <p:cNvPr id="130" name="Google Shape;130;p17"/>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7"/>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 name="Google Shape;132;p17"/>
            <p:cNvGrpSpPr/>
            <p:nvPr/>
          </p:nvGrpSpPr>
          <p:grpSpPr>
            <a:xfrm rot="-1395296">
              <a:off x="-318088" y="3958554"/>
              <a:ext cx="1125601" cy="1086002"/>
              <a:chOff x="1916850" y="6986125"/>
              <a:chExt cx="674375" cy="650650"/>
            </a:xfrm>
          </p:grpSpPr>
          <p:sp>
            <p:nvSpPr>
              <p:cNvPr id="133" name="Google Shape;133;p17"/>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 name="Google Shape;135;p17"/>
            <p:cNvGrpSpPr/>
            <p:nvPr/>
          </p:nvGrpSpPr>
          <p:grpSpPr>
            <a:xfrm>
              <a:off x="-150208" y="4730091"/>
              <a:ext cx="1605948" cy="593056"/>
              <a:chOff x="1311650" y="4534700"/>
              <a:chExt cx="636700" cy="235125"/>
            </a:xfrm>
          </p:grpSpPr>
          <p:sp>
            <p:nvSpPr>
              <p:cNvPr id="136" name="Google Shape;136;p17"/>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17"/>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 name="Google Shape;141;p17"/>
            <p:cNvGrpSpPr/>
            <p:nvPr/>
          </p:nvGrpSpPr>
          <p:grpSpPr>
            <a:xfrm>
              <a:off x="8141000" y="129661"/>
              <a:ext cx="815258" cy="1124683"/>
              <a:chOff x="567250" y="2825675"/>
              <a:chExt cx="936325" cy="1291700"/>
            </a:xfrm>
          </p:grpSpPr>
          <p:grpSp>
            <p:nvGrpSpPr>
              <p:cNvPr id="142" name="Google Shape;142;p17"/>
              <p:cNvGrpSpPr/>
              <p:nvPr/>
            </p:nvGrpSpPr>
            <p:grpSpPr>
              <a:xfrm>
                <a:off x="567250" y="2825675"/>
                <a:ext cx="936325" cy="1291700"/>
                <a:chOff x="1415200" y="5378250"/>
                <a:chExt cx="936325" cy="1291700"/>
              </a:xfrm>
            </p:grpSpPr>
            <p:sp>
              <p:nvSpPr>
                <p:cNvPr id="143" name="Google Shape;143;p17"/>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7"/>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7"/>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7"/>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7"/>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7"/>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7"/>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7"/>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7"/>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7"/>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7"/>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7"/>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7"/>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7"/>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7"/>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7"/>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7"/>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7"/>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 name="Google Shape;192;p17"/>
              <p:cNvGrpSpPr/>
              <p:nvPr/>
            </p:nvGrpSpPr>
            <p:grpSpPr>
              <a:xfrm>
                <a:off x="567250" y="2825675"/>
                <a:ext cx="936325" cy="1291700"/>
                <a:chOff x="1415200" y="5378250"/>
                <a:chExt cx="936325" cy="1291700"/>
              </a:xfrm>
            </p:grpSpPr>
            <p:sp>
              <p:nvSpPr>
                <p:cNvPr id="193" name="Google Shape;193;p17"/>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7"/>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7"/>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7"/>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7"/>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7"/>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7"/>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7"/>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7"/>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7"/>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7"/>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7"/>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7"/>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7"/>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7"/>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7"/>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7"/>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7"/>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7"/>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7"/>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7"/>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2" name="Google Shape;242;p17"/>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7"/>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 name="Google Shape;244;p17"/>
          <p:cNvSpPr/>
          <p:nvPr/>
        </p:nvSpPr>
        <p:spPr>
          <a:xfrm rot="10027243">
            <a:off x="6448035" y="3325354"/>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7"/>
          <p:cNvSpPr/>
          <p:nvPr/>
        </p:nvSpPr>
        <p:spPr>
          <a:xfrm rot="10027243">
            <a:off x="-1544853" y="-981496"/>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46" name="Shape 246"/>
        <p:cNvGrpSpPr/>
        <p:nvPr/>
      </p:nvGrpSpPr>
      <p:grpSpPr>
        <a:xfrm>
          <a:off x="0" y="0"/>
          <a:ext cx="0" cy="0"/>
          <a:chOff x="0" y="0"/>
          <a:chExt cx="0" cy="0"/>
        </a:xfrm>
      </p:grpSpPr>
      <p:sp>
        <p:nvSpPr>
          <p:cNvPr id="247" name="Google Shape;247;p18"/>
          <p:cNvSpPr/>
          <p:nvPr/>
        </p:nvSpPr>
        <p:spPr>
          <a:xfrm rot="10027243">
            <a:off x="-1227140" y="-885721"/>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rot="790658">
            <a:off x="5815247" y="-860100"/>
            <a:ext cx="4204528" cy="2637223"/>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txBox="1"/>
          <p:nvPr>
            <p:ph idx="1" type="subTitle"/>
          </p:nvPr>
        </p:nvSpPr>
        <p:spPr>
          <a:xfrm>
            <a:off x="1847850" y="3077700"/>
            <a:ext cx="5448300" cy="61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 name="Google Shape;250;p18"/>
          <p:cNvSpPr txBox="1"/>
          <p:nvPr>
            <p:ph type="title"/>
          </p:nvPr>
        </p:nvSpPr>
        <p:spPr>
          <a:xfrm>
            <a:off x="2194950" y="1268400"/>
            <a:ext cx="4754100" cy="1809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2900">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251" name="Shape 251"/>
        <p:cNvGrpSpPr/>
        <p:nvPr/>
      </p:nvGrpSpPr>
      <p:grpSpPr>
        <a:xfrm>
          <a:off x="0" y="0"/>
          <a:ext cx="0" cy="0"/>
          <a:chOff x="0" y="0"/>
          <a:chExt cx="0" cy="0"/>
        </a:xfrm>
      </p:grpSpPr>
      <p:sp>
        <p:nvSpPr>
          <p:cNvPr id="252" name="Google Shape;252;p19"/>
          <p:cNvSpPr txBox="1"/>
          <p:nvPr>
            <p:ph idx="1" type="subTitle"/>
          </p:nvPr>
        </p:nvSpPr>
        <p:spPr>
          <a:xfrm>
            <a:off x="715100" y="3018313"/>
            <a:ext cx="3792600" cy="79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3" name="Google Shape;253;p19"/>
          <p:cNvSpPr txBox="1"/>
          <p:nvPr>
            <p:ph type="title"/>
          </p:nvPr>
        </p:nvSpPr>
        <p:spPr>
          <a:xfrm>
            <a:off x="715100" y="1327775"/>
            <a:ext cx="3792600" cy="16617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4" name="Google Shape;254;p19"/>
          <p:cNvSpPr/>
          <p:nvPr>
            <p:ph idx="2" type="pic"/>
          </p:nvPr>
        </p:nvSpPr>
        <p:spPr>
          <a:xfrm>
            <a:off x="4732600" y="723600"/>
            <a:ext cx="3696300" cy="3696300"/>
          </a:xfrm>
          <a:prstGeom prst="ellipse">
            <a:avLst/>
          </a:prstGeom>
          <a:noFill/>
          <a:ln>
            <a:noFill/>
          </a:ln>
        </p:spPr>
      </p:sp>
      <p:grpSp>
        <p:nvGrpSpPr>
          <p:cNvPr id="255" name="Google Shape;255;p19"/>
          <p:cNvGrpSpPr/>
          <p:nvPr/>
        </p:nvGrpSpPr>
        <p:grpSpPr>
          <a:xfrm>
            <a:off x="-486754" y="-414882"/>
            <a:ext cx="10710603" cy="5738029"/>
            <a:chOff x="-486754" y="-414882"/>
            <a:chExt cx="10710603" cy="5738029"/>
          </a:xfrm>
        </p:grpSpPr>
        <p:sp>
          <p:nvSpPr>
            <p:cNvPr id="256" name="Google Shape;256;p19"/>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9"/>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9"/>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9"/>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9"/>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9"/>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2" name="Google Shape;262;p19"/>
            <p:cNvGrpSpPr/>
            <p:nvPr/>
          </p:nvGrpSpPr>
          <p:grpSpPr>
            <a:xfrm rot="-1395296">
              <a:off x="-318088" y="3958554"/>
              <a:ext cx="1125601" cy="1086002"/>
              <a:chOff x="1916850" y="6986125"/>
              <a:chExt cx="674375" cy="650650"/>
            </a:xfrm>
          </p:grpSpPr>
          <p:sp>
            <p:nvSpPr>
              <p:cNvPr id="263" name="Google Shape;263;p19"/>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9"/>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19"/>
            <p:cNvGrpSpPr/>
            <p:nvPr/>
          </p:nvGrpSpPr>
          <p:grpSpPr>
            <a:xfrm>
              <a:off x="-150208" y="4730091"/>
              <a:ext cx="1605948" cy="593056"/>
              <a:chOff x="1311650" y="4534700"/>
              <a:chExt cx="636700" cy="235125"/>
            </a:xfrm>
          </p:grpSpPr>
          <p:sp>
            <p:nvSpPr>
              <p:cNvPr id="266" name="Google Shape;266;p19"/>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9"/>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8" name="Google Shape;268;p19"/>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270" name="Shape 270"/>
        <p:cNvGrpSpPr/>
        <p:nvPr/>
      </p:nvGrpSpPr>
      <p:grpSpPr>
        <a:xfrm>
          <a:off x="0" y="0"/>
          <a:ext cx="0" cy="0"/>
          <a:chOff x="0" y="0"/>
          <a:chExt cx="0" cy="0"/>
        </a:xfrm>
      </p:grpSpPr>
      <p:sp>
        <p:nvSpPr>
          <p:cNvPr id="271" name="Google Shape;271;p20"/>
          <p:cNvSpPr txBox="1"/>
          <p:nvPr>
            <p:ph idx="1" type="subTitle"/>
          </p:nvPr>
        </p:nvSpPr>
        <p:spPr>
          <a:xfrm>
            <a:off x="715100" y="2333100"/>
            <a:ext cx="2907600" cy="105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2" name="Google Shape;272;p20"/>
          <p:cNvSpPr txBox="1"/>
          <p:nvPr>
            <p:ph type="title"/>
          </p:nvPr>
        </p:nvSpPr>
        <p:spPr>
          <a:xfrm>
            <a:off x="715100" y="1760400"/>
            <a:ext cx="37608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273" name="Google Shape;273;p20"/>
          <p:cNvGrpSpPr/>
          <p:nvPr/>
        </p:nvGrpSpPr>
        <p:grpSpPr>
          <a:xfrm>
            <a:off x="106450" y="-414882"/>
            <a:ext cx="10117399" cy="5481184"/>
            <a:chOff x="106450" y="-414882"/>
            <a:chExt cx="10117399" cy="5481184"/>
          </a:xfrm>
        </p:grpSpPr>
        <p:sp>
          <p:nvSpPr>
            <p:cNvPr id="274" name="Google Shape;274;p20"/>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0"/>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0"/>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0"/>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0"/>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0"/>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0"/>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0"/>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spTree>
      <p:nvGrpSpPr>
        <p:cNvPr id="282" name="Shape 282"/>
        <p:cNvGrpSpPr/>
        <p:nvPr/>
      </p:nvGrpSpPr>
      <p:grpSpPr>
        <a:xfrm>
          <a:off x="0" y="0"/>
          <a:ext cx="0" cy="0"/>
          <a:chOff x="0" y="0"/>
          <a:chExt cx="0" cy="0"/>
        </a:xfrm>
      </p:grpSpPr>
      <p:sp>
        <p:nvSpPr>
          <p:cNvPr id="283" name="Google Shape;283;p21"/>
          <p:cNvSpPr txBox="1"/>
          <p:nvPr>
            <p:ph idx="1" type="subTitle"/>
          </p:nvPr>
        </p:nvSpPr>
        <p:spPr>
          <a:xfrm>
            <a:off x="5521300" y="2352000"/>
            <a:ext cx="2907600" cy="101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4" name="Google Shape;284;p21"/>
          <p:cNvSpPr txBox="1"/>
          <p:nvPr>
            <p:ph type="title"/>
          </p:nvPr>
        </p:nvSpPr>
        <p:spPr>
          <a:xfrm>
            <a:off x="4880700" y="1779300"/>
            <a:ext cx="3548100" cy="5727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285" name="Google Shape;285;p21"/>
          <p:cNvGrpSpPr/>
          <p:nvPr/>
        </p:nvGrpSpPr>
        <p:grpSpPr>
          <a:xfrm>
            <a:off x="106450" y="-305885"/>
            <a:ext cx="10047450" cy="5372186"/>
            <a:chOff x="106450" y="-305885"/>
            <a:chExt cx="10047450" cy="5372186"/>
          </a:xfrm>
        </p:grpSpPr>
        <p:sp>
          <p:nvSpPr>
            <p:cNvPr id="286" name="Google Shape;286;p21"/>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1"/>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1"/>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1"/>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1"/>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21"/>
            <p:cNvGrpSpPr/>
            <p:nvPr/>
          </p:nvGrpSpPr>
          <p:grpSpPr>
            <a:xfrm>
              <a:off x="8141000" y="129661"/>
              <a:ext cx="815258" cy="1124683"/>
              <a:chOff x="567250" y="2825675"/>
              <a:chExt cx="936325" cy="1291700"/>
            </a:xfrm>
          </p:grpSpPr>
          <p:grpSp>
            <p:nvGrpSpPr>
              <p:cNvPr id="292" name="Google Shape;292;p21"/>
              <p:cNvGrpSpPr/>
              <p:nvPr/>
            </p:nvGrpSpPr>
            <p:grpSpPr>
              <a:xfrm>
                <a:off x="567250" y="2825675"/>
                <a:ext cx="936325" cy="1291700"/>
                <a:chOff x="1415200" y="5378250"/>
                <a:chExt cx="936325" cy="1291700"/>
              </a:xfrm>
            </p:grpSpPr>
            <p:sp>
              <p:nvSpPr>
                <p:cNvPr id="293" name="Google Shape;293;p21"/>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1"/>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1"/>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1"/>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1"/>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1"/>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1"/>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1"/>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1"/>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1"/>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1"/>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1"/>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1"/>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1"/>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1"/>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1"/>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1"/>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1"/>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1"/>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1"/>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1"/>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1"/>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1"/>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1"/>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1"/>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1"/>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1"/>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1"/>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1"/>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1"/>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1"/>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1"/>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1"/>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1"/>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1"/>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1"/>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1"/>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1"/>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1"/>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1"/>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1"/>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1"/>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1"/>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1"/>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1"/>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 name="Google Shape;342;p21"/>
              <p:cNvGrpSpPr/>
              <p:nvPr/>
            </p:nvGrpSpPr>
            <p:grpSpPr>
              <a:xfrm>
                <a:off x="567250" y="2825675"/>
                <a:ext cx="936325" cy="1291700"/>
                <a:chOff x="1415200" y="5378250"/>
                <a:chExt cx="936325" cy="1291700"/>
              </a:xfrm>
            </p:grpSpPr>
            <p:sp>
              <p:nvSpPr>
                <p:cNvPr id="343" name="Google Shape;343;p21"/>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1"/>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1"/>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1"/>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1"/>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1"/>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1"/>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1"/>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1"/>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1"/>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1"/>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1"/>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1"/>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1"/>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1"/>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1"/>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1"/>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1"/>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1"/>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1"/>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1"/>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1"/>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1"/>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1"/>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1"/>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1"/>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1"/>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1"/>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1"/>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1"/>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1"/>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1"/>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1"/>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1"/>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1"/>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1"/>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1"/>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1"/>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1"/>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1"/>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1"/>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1"/>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1"/>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1"/>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89" name="Google Shape;389;p21"/>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1"/>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391" name="Shape 391"/>
        <p:cNvGrpSpPr/>
        <p:nvPr/>
      </p:nvGrpSpPr>
      <p:grpSpPr>
        <a:xfrm>
          <a:off x="0" y="0"/>
          <a:ext cx="0" cy="0"/>
          <a:chOff x="0" y="0"/>
          <a:chExt cx="0" cy="0"/>
        </a:xfrm>
      </p:grpSpPr>
      <p:sp>
        <p:nvSpPr>
          <p:cNvPr id="392" name="Google Shape;392;p22"/>
          <p:cNvSpPr txBox="1"/>
          <p:nvPr>
            <p:ph idx="1" type="subTitle"/>
          </p:nvPr>
        </p:nvSpPr>
        <p:spPr>
          <a:xfrm>
            <a:off x="1290750" y="1575700"/>
            <a:ext cx="2907600" cy="253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93" name="Google Shape;393;p22"/>
          <p:cNvSpPr txBox="1"/>
          <p:nvPr>
            <p:ph idx="2" type="subTitle"/>
          </p:nvPr>
        </p:nvSpPr>
        <p:spPr>
          <a:xfrm>
            <a:off x="4945625" y="1575700"/>
            <a:ext cx="2907600" cy="253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94" name="Google Shape;394;p2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95" name="Google Shape;395;p22"/>
          <p:cNvGrpSpPr/>
          <p:nvPr/>
        </p:nvGrpSpPr>
        <p:grpSpPr>
          <a:xfrm>
            <a:off x="106450" y="-414882"/>
            <a:ext cx="10117399" cy="5481184"/>
            <a:chOff x="106450" y="-414882"/>
            <a:chExt cx="10117399" cy="5481184"/>
          </a:xfrm>
        </p:grpSpPr>
        <p:sp>
          <p:nvSpPr>
            <p:cNvPr id="396" name="Google Shape;396;p22"/>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2"/>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2"/>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2"/>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2"/>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2"/>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2"/>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2"/>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404" name="Shape 404"/>
        <p:cNvGrpSpPr/>
        <p:nvPr/>
      </p:nvGrpSpPr>
      <p:grpSpPr>
        <a:xfrm>
          <a:off x="0" y="0"/>
          <a:ext cx="0" cy="0"/>
          <a:chOff x="0" y="0"/>
          <a:chExt cx="0" cy="0"/>
        </a:xfrm>
      </p:grpSpPr>
      <p:sp>
        <p:nvSpPr>
          <p:cNvPr id="405" name="Google Shape;405;p23"/>
          <p:cNvSpPr txBox="1"/>
          <p:nvPr>
            <p:ph idx="1" type="subTitle"/>
          </p:nvPr>
        </p:nvSpPr>
        <p:spPr>
          <a:xfrm>
            <a:off x="1546685" y="2849000"/>
            <a:ext cx="2395800" cy="513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500">
                <a:latin typeface="Quicksand"/>
                <a:ea typeface="Quicksand"/>
                <a:cs typeface="Quicksand"/>
                <a:sym typeface="Quicks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406" name="Google Shape;406;p23"/>
          <p:cNvSpPr txBox="1"/>
          <p:nvPr>
            <p:ph idx="2" type="subTitle"/>
          </p:nvPr>
        </p:nvSpPr>
        <p:spPr>
          <a:xfrm>
            <a:off x="5201510" y="2849000"/>
            <a:ext cx="2395800" cy="513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500">
                <a:latin typeface="Quicksand"/>
                <a:ea typeface="Quicksand"/>
                <a:cs typeface="Quicksand"/>
                <a:sym typeface="Quicks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407" name="Google Shape;407;p23"/>
          <p:cNvSpPr txBox="1"/>
          <p:nvPr>
            <p:ph idx="3" type="subTitle"/>
          </p:nvPr>
        </p:nvSpPr>
        <p:spPr>
          <a:xfrm>
            <a:off x="1546675" y="3229738"/>
            <a:ext cx="2395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8" name="Google Shape;408;p23"/>
          <p:cNvSpPr txBox="1"/>
          <p:nvPr>
            <p:ph idx="4" type="subTitle"/>
          </p:nvPr>
        </p:nvSpPr>
        <p:spPr>
          <a:xfrm>
            <a:off x="5201500" y="3229738"/>
            <a:ext cx="2395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9" name="Google Shape;409;p2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10" name="Google Shape;410;p23"/>
          <p:cNvGrpSpPr/>
          <p:nvPr/>
        </p:nvGrpSpPr>
        <p:grpSpPr>
          <a:xfrm>
            <a:off x="-486754" y="-305885"/>
            <a:ext cx="10640654" cy="5629031"/>
            <a:chOff x="-486754" y="-305885"/>
            <a:chExt cx="10640654" cy="5629031"/>
          </a:xfrm>
        </p:grpSpPr>
        <p:sp>
          <p:nvSpPr>
            <p:cNvPr id="411" name="Google Shape;411;p23"/>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3" name="Google Shape;413;p23"/>
            <p:cNvGrpSpPr/>
            <p:nvPr/>
          </p:nvGrpSpPr>
          <p:grpSpPr>
            <a:xfrm rot="-1395296">
              <a:off x="-318088" y="3958554"/>
              <a:ext cx="1125601" cy="1086002"/>
              <a:chOff x="1916850" y="6986125"/>
              <a:chExt cx="674375" cy="650650"/>
            </a:xfrm>
          </p:grpSpPr>
          <p:sp>
            <p:nvSpPr>
              <p:cNvPr id="414" name="Google Shape;414;p23"/>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3"/>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6" name="Google Shape;416;p23"/>
            <p:cNvGrpSpPr/>
            <p:nvPr/>
          </p:nvGrpSpPr>
          <p:grpSpPr>
            <a:xfrm>
              <a:off x="-150208" y="4730091"/>
              <a:ext cx="1605948" cy="593056"/>
              <a:chOff x="1311650" y="4534700"/>
              <a:chExt cx="636700" cy="235125"/>
            </a:xfrm>
          </p:grpSpPr>
          <p:sp>
            <p:nvSpPr>
              <p:cNvPr id="417" name="Google Shape;417;p23"/>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3"/>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9" name="Google Shape;419;p23"/>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3"/>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23"/>
            <p:cNvGrpSpPr/>
            <p:nvPr/>
          </p:nvGrpSpPr>
          <p:grpSpPr>
            <a:xfrm>
              <a:off x="8141000" y="129661"/>
              <a:ext cx="815258" cy="1124683"/>
              <a:chOff x="567250" y="2825675"/>
              <a:chExt cx="936325" cy="1291700"/>
            </a:xfrm>
          </p:grpSpPr>
          <p:grpSp>
            <p:nvGrpSpPr>
              <p:cNvPr id="423" name="Google Shape;423;p23"/>
              <p:cNvGrpSpPr/>
              <p:nvPr/>
            </p:nvGrpSpPr>
            <p:grpSpPr>
              <a:xfrm>
                <a:off x="567250" y="2825675"/>
                <a:ext cx="936325" cy="1291700"/>
                <a:chOff x="1415200" y="5378250"/>
                <a:chExt cx="936325" cy="1291700"/>
              </a:xfrm>
            </p:grpSpPr>
            <p:sp>
              <p:nvSpPr>
                <p:cNvPr id="424" name="Google Shape;424;p23"/>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3"/>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3"/>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3"/>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3"/>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3"/>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3"/>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3"/>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3"/>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3"/>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3"/>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23"/>
              <p:cNvGrpSpPr/>
              <p:nvPr/>
            </p:nvGrpSpPr>
            <p:grpSpPr>
              <a:xfrm>
                <a:off x="567250" y="2825675"/>
                <a:ext cx="936325" cy="1291700"/>
                <a:chOff x="1415200" y="5378250"/>
                <a:chExt cx="936325" cy="1291700"/>
              </a:xfrm>
            </p:grpSpPr>
            <p:sp>
              <p:nvSpPr>
                <p:cNvPr id="474" name="Google Shape;474;p23"/>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3"/>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3"/>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3"/>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3"/>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3"/>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3"/>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3"/>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3"/>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3"/>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3"/>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3"/>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3"/>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3"/>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3"/>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3"/>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3"/>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3"/>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3"/>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3"/>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3"/>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3"/>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3"/>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3"/>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3"/>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3"/>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3"/>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3"/>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3"/>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3"/>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3"/>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3"/>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3"/>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3"/>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3"/>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3"/>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3"/>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23" name="Google Shape;523;p23"/>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3"/>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525" name="Shape 525"/>
        <p:cNvGrpSpPr/>
        <p:nvPr/>
      </p:nvGrpSpPr>
      <p:grpSpPr>
        <a:xfrm>
          <a:off x="0" y="0"/>
          <a:ext cx="0" cy="0"/>
          <a:chOff x="0" y="0"/>
          <a:chExt cx="0" cy="0"/>
        </a:xfrm>
      </p:grpSpPr>
      <p:sp>
        <p:nvSpPr>
          <p:cNvPr id="526" name="Google Shape;526;p24"/>
          <p:cNvSpPr txBox="1"/>
          <p:nvPr>
            <p:ph type="title"/>
          </p:nvPr>
        </p:nvSpPr>
        <p:spPr>
          <a:xfrm>
            <a:off x="720000" y="2372324"/>
            <a:ext cx="2336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27" name="Google Shape;527;p24"/>
          <p:cNvSpPr txBox="1"/>
          <p:nvPr>
            <p:ph idx="1" type="subTitle"/>
          </p:nvPr>
        </p:nvSpPr>
        <p:spPr>
          <a:xfrm>
            <a:off x="720000" y="2800346"/>
            <a:ext cx="2336400" cy="72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8" name="Google Shape;528;p24"/>
          <p:cNvSpPr txBox="1"/>
          <p:nvPr>
            <p:ph idx="2" type="title"/>
          </p:nvPr>
        </p:nvSpPr>
        <p:spPr>
          <a:xfrm>
            <a:off x="3403800" y="2372324"/>
            <a:ext cx="2336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29" name="Google Shape;529;p24"/>
          <p:cNvSpPr txBox="1"/>
          <p:nvPr>
            <p:ph idx="3" type="subTitle"/>
          </p:nvPr>
        </p:nvSpPr>
        <p:spPr>
          <a:xfrm>
            <a:off x="3403800" y="2800346"/>
            <a:ext cx="2336400" cy="72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0" name="Google Shape;530;p24"/>
          <p:cNvSpPr txBox="1"/>
          <p:nvPr>
            <p:ph idx="4" type="title"/>
          </p:nvPr>
        </p:nvSpPr>
        <p:spPr>
          <a:xfrm>
            <a:off x="6087600" y="2372324"/>
            <a:ext cx="2336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1" name="Google Shape;531;p24"/>
          <p:cNvSpPr txBox="1"/>
          <p:nvPr>
            <p:ph idx="5" type="subTitle"/>
          </p:nvPr>
        </p:nvSpPr>
        <p:spPr>
          <a:xfrm>
            <a:off x="6087600" y="2800346"/>
            <a:ext cx="2336400" cy="72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2" name="Google Shape;532;p24"/>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533" name="Google Shape;533;p24"/>
          <p:cNvGrpSpPr/>
          <p:nvPr/>
        </p:nvGrpSpPr>
        <p:grpSpPr>
          <a:xfrm>
            <a:off x="-486754" y="-305885"/>
            <a:ext cx="10640654" cy="5629031"/>
            <a:chOff x="-486754" y="-305885"/>
            <a:chExt cx="10640654" cy="5629031"/>
          </a:xfrm>
        </p:grpSpPr>
        <p:sp>
          <p:nvSpPr>
            <p:cNvPr id="534" name="Google Shape;534;p24"/>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4"/>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6" name="Google Shape;536;p24"/>
            <p:cNvGrpSpPr/>
            <p:nvPr/>
          </p:nvGrpSpPr>
          <p:grpSpPr>
            <a:xfrm rot="-1395296">
              <a:off x="-318088" y="3958554"/>
              <a:ext cx="1125601" cy="1086002"/>
              <a:chOff x="1916850" y="6986125"/>
              <a:chExt cx="674375" cy="650650"/>
            </a:xfrm>
          </p:grpSpPr>
          <p:sp>
            <p:nvSpPr>
              <p:cNvPr id="537" name="Google Shape;537;p24"/>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4"/>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9" name="Google Shape;539;p24"/>
            <p:cNvGrpSpPr/>
            <p:nvPr/>
          </p:nvGrpSpPr>
          <p:grpSpPr>
            <a:xfrm>
              <a:off x="-150208" y="4730091"/>
              <a:ext cx="1605948" cy="593056"/>
              <a:chOff x="1311650" y="4534700"/>
              <a:chExt cx="636700" cy="235125"/>
            </a:xfrm>
          </p:grpSpPr>
          <p:sp>
            <p:nvSpPr>
              <p:cNvPr id="540" name="Google Shape;540;p24"/>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4"/>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2" name="Google Shape;542;p24"/>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4"/>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4"/>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4"/>
            <p:cNvGrpSpPr/>
            <p:nvPr/>
          </p:nvGrpSpPr>
          <p:grpSpPr>
            <a:xfrm>
              <a:off x="8141000" y="129661"/>
              <a:ext cx="815258" cy="1124683"/>
              <a:chOff x="567250" y="2825675"/>
              <a:chExt cx="936325" cy="1291700"/>
            </a:xfrm>
          </p:grpSpPr>
          <p:grpSp>
            <p:nvGrpSpPr>
              <p:cNvPr id="546" name="Google Shape;546;p24"/>
              <p:cNvGrpSpPr/>
              <p:nvPr/>
            </p:nvGrpSpPr>
            <p:grpSpPr>
              <a:xfrm>
                <a:off x="567250" y="2825675"/>
                <a:ext cx="936325" cy="1291700"/>
                <a:chOff x="1415200" y="5378250"/>
                <a:chExt cx="936325" cy="1291700"/>
              </a:xfrm>
            </p:grpSpPr>
            <p:sp>
              <p:nvSpPr>
                <p:cNvPr id="547" name="Google Shape;547;p24"/>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4"/>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4"/>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4"/>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4"/>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4"/>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4"/>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4"/>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4"/>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4"/>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4"/>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4"/>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4"/>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4"/>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4"/>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4"/>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4"/>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4"/>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4"/>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4"/>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4"/>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4"/>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4"/>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4"/>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4"/>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4"/>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4"/>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4"/>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4"/>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4"/>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4"/>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4"/>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4"/>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4"/>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4"/>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4"/>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4"/>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4"/>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4"/>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4"/>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4"/>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4"/>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4"/>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4"/>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4"/>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6" name="Google Shape;596;p24"/>
              <p:cNvGrpSpPr/>
              <p:nvPr/>
            </p:nvGrpSpPr>
            <p:grpSpPr>
              <a:xfrm>
                <a:off x="567250" y="2825675"/>
                <a:ext cx="936325" cy="1291700"/>
                <a:chOff x="1415200" y="5378250"/>
                <a:chExt cx="936325" cy="1291700"/>
              </a:xfrm>
            </p:grpSpPr>
            <p:sp>
              <p:nvSpPr>
                <p:cNvPr id="597" name="Google Shape;597;p24"/>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4"/>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4"/>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4"/>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4"/>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4"/>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4"/>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4"/>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4"/>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4"/>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4"/>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4"/>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4"/>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4"/>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4"/>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4"/>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4"/>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4"/>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4"/>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4"/>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4"/>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4"/>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4"/>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4"/>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4"/>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4"/>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4"/>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4"/>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4"/>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4"/>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4"/>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4"/>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4"/>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4"/>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4"/>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4"/>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4"/>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4"/>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4"/>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4"/>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4"/>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4"/>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4"/>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4"/>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46" name="Google Shape;646;p24"/>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4"/>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648" name="Shape 648"/>
        <p:cNvGrpSpPr/>
        <p:nvPr/>
      </p:nvGrpSpPr>
      <p:grpSpPr>
        <a:xfrm>
          <a:off x="0" y="0"/>
          <a:ext cx="0" cy="0"/>
          <a:chOff x="0" y="0"/>
          <a:chExt cx="0" cy="0"/>
        </a:xfrm>
      </p:grpSpPr>
      <p:sp>
        <p:nvSpPr>
          <p:cNvPr id="649" name="Google Shape;649;p25"/>
          <p:cNvSpPr txBox="1"/>
          <p:nvPr>
            <p:ph type="title"/>
          </p:nvPr>
        </p:nvSpPr>
        <p:spPr>
          <a:xfrm>
            <a:off x="2260575" y="1624538"/>
            <a:ext cx="1698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25"/>
          <p:cNvSpPr txBox="1"/>
          <p:nvPr>
            <p:ph idx="1" type="subTitle"/>
          </p:nvPr>
        </p:nvSpPr>
        <p:spPr>
          <a:xfrm>
            <a:off x="4720650" y="1624525"/>
            <a:ext cx="3114900" cy="52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1" name="Google Shape;651;p25"/>
          <p:cNvSpPr txBox="1"/>
          <p:nvPr>
            <p:ph idx="2" type="title"/>
          </p:nvPr>
        </p:nvSpPr>
        <p:spPr>
          <a:xfrm>
            <a:off x="2260575" y="2588104"/>
            <a:ext cx="1698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25"/>
          <p:cNvSpPr txBox="1"/>
          <p:nvPr>
            <p:ph idx="3" type="subTitle"/>
          </p:nvPr>
        </p:nvSpPr>
        <p:spPr>
          <a:xfrm>
            <a:off x="4720650" y="2588092"/>
            <a:ext cx="3114900" cy="52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3" name="Google Shape;653;p25"/>
          <p:cNvSpPr txBox="1"/>
          <p:nvPr>
            <p:ph idx="4" type="title"/>
          </p:nvPr>
        </p:nvSpPr>
        <p:spPr>
          <a:xfrm>
            <a:off x="2260575" y="3551663"/>
            <a:ext cx="1698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4" name="Google Shape;654;p25"/>
          <p:cNvSpPr txBox="1"/>
          <p:nvPr>
            <p:ph idx="5" type="subTitle"/>
          </p:nvPr>
        </p:nvSpPr>
        <p:spPr>
          <a:xfrm>
            <a:off x="4720650" y="3551650"/>
            <a:ext cx="3114900" cy="52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5" name="Google Shape;655;p25"/>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656" name="Google Shape;656;p25"/>
          <p:cNvGrpSpPr/>
          <p:nvPr/>
        </p:nvGrpSpPr>
        <p:grpSpPr>
          <a:xfrm>
            <a:off x="-486754" y="-305885"/>
            <a:ext cx="10640654" cy="5629031"/>
            <a:chOff x="-486754" y="-305885"/>
            <a:chExt cx="10640654" cy="5629031"/>
          </a:xfrm>
        </p:grpSpPr>
        <p:sp>
          <p:nvSpPr>
            <p:cNvPr id="657" name="Google Shape;657;p25"/>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5"/>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9" name="Google Shape;659;p25"/>
            <p:cNvGrpSpPr/>
            <p:nvPr/>
          </p:nvGrpSpPr>
          <p:grpSpPr>
            <a:xfrm rot="-1395296">
              <a:off x="-318088" y="3958554"/>
              <a:ext cx="1125601" cy="1086002"/>
              <a:chOff x="1916850" y="6986125"/>
              <a:chExt cx="674375" cy="650650"/>
            </a:xfrm>
          </p:grpSpPr>
          <p:sp>
            <p:nvSpPr>
              <p:cNvPr id="660" name="Google Shape;660;p25"/>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5"/>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2" name="Google Shape;662;p25"/>
            <p:cNvGrpSpPr/>
            <p:nvPr/>
          </p:nvGrpSpPr>
          <p:grpSpPr>
            <a:xfrm>
              <a:off x="-150208" y="4730091"/>
              <a:ext cx="1605948" cy="593056"/>
              <a:chOff x="1311650" y="4534700"/>
              <a:chExt cx="636700" cy="235125"/>
            </a:xfrm>
          </p:grpSpPr>
          <p:sp>
            <p:nvSpPr>
              <p:cNvPr id="663" name="Google Shape;663;p25"/>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5"/>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5" name="Google Shape;665;p25"/>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5"/>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5"/>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8" name="Google Shape;668;p25"/>
            <p:cNvGrpSpPr/>
            <p:nvPr/>
          </p:nvGrpSpPr>
          <p:grpSpPr>
            <a:xfrm>
              <a:off x="8141000" y="129661"/>
              <a:ext cx="815258" cy="1124683"/>
              <a:chOff x="567250" y="2825675"/>
              <a:chExt cx="936325" cy="1291700"/>
            </a:xfrm>
          </p:grpSpPr>
          <p:grpSp>
            <p:nvGrpSpPr>
              <p:cNvPr id="669" name="Google Shape;669;p25"/>
              <p:cNvGrpSpPr/>
              <p:nvPr/>
            </p:nvGrpSpPr>
            <p:grpSpPr>
              <a:xfrm>
                <a:off x="567250" y="2825675"/>
                <a:ext cx="936325" cy="1291700"/>
                <a:chOff x="1415200" y="5378250"/>
                <a:chExt cx="936325" cy="1291700"/>
              </a:xfrm>
            </p:grpSpPr>
            <p:sp>
              <p:nvSpPr>
                <p:cNvPr id="670" name="Google Shape;670;p25"/>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5"/>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5"/>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5"/>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5"/>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5"/>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5"/>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5"/>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5"/>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5"/>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5"/>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5"/>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5"/>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5"/>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5"/>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5"/>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5"/>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5"/>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5"/>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5"/>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5"/>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5"/>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5"/>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5"/>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5"/>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5"/>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5"/>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5"/>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5"/>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5"/>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5"/>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5"/>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5"/>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5"/>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5"/>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5"/>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5"/>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5"/>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5"/>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5"/>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5"/>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5"/>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5"/>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5"/>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5"/>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5"/>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5"/>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5"/>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5"/>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9" name="Google Shape;719;p25"/>
              <p:cNvGrpSpPr/>
              <p:nvPr/>
            </p:nvGrpSpPr>
            <p:grpSpPr>
              <a:xfrm>
                <a:off x="567250" y="2825675"/>
                <a:ext cx="936325" cy="1291700"/>
                <a:chOff x="1415200" y="5378250"/>
                <a:chExt cx="936325" cy="1291700"/>
              </a:xfrm>
            </p:grpSpPr>
            <p:sp>
              <p:nvSpPr>
                <p:cNvPr id="720" name="Google Shape;720;p25"/>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5"/>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5"/>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5"/>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5"/>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5"/>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5"/>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5"/>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5"/>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5"/>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5"/>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5"/>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5"/>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5"/>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5"/>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5"/>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5"/>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5"/>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5"/>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5"/>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5"/>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5"/>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5"/>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5"/>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5"/>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5"/>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5"/>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5"/>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5"/>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5"/>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5"/>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5"/>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5"/>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5"/>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5"/>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5"/>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5"/>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5"/>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5"/>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5"/>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5"/>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5"/>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5"/>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5"/>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5"/>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5"/>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5"/>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5"/>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5"/>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9" name="Google Shape;769;p25"/>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5"/>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771" name="Shape 771"/>
        <p:cNvGrpSpPr/>
        <p:nvPr/>
      </p:nvGrpSpPr>
      <p:grpSpPr>
        <a:xfrm>
          <a:off x="0" y="0"/>
          <a:ext cx="0" cy="0"/>
          <a:chOff x="0" y="0"/>
          <a:chExt cx="0" cy="0"/>
        </a:xfrm>
      </p:grpSpPr>
      <p:sp>
        <p:nvSpPr>
          <p:cNvPr id="772" name="Google Shape;772;p26"/>
          <p:cNvSpPr txBox="1"/>
          <p:nvPr>
            <p:ph type="title"/>
          </p:nvPr>
        </p:nvSpPr>
        <p:spPr>
          <a:xfrm>
            <a:off x="2204475" y="1708350"/>
            <a:ext cx="2200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73" name="Google Shape;773;p26"/>
          <p:cNvSpPr txBox="1"/>
          <p:nvPr>
            <p:ph idx="1" type="subTitle"/>
          </p:nvPr>
        </p:nvSpPr>
        <p:spPr>
          <a:xfrm>
            <a:off x="2204475" y="2110890"/>
            <a:ext cx="2200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74" name="Google Shape;774;p26"/>
          <p:cNvSpPr txBox="1"/>
          <p:nvPr>
            <p:ph idx="2" type="title"/>
          </p:nvPr>
        </p:nvSpPr>
        <p:spPr>
          <a:xfrm>
            <a:off x="5784789" y="1708350"/>
            <a:ext cx="2200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75" name="Google Shape;775;p26"/>
          <p:cNvSpPr txBox="1"/>
          <p:nvPr>
            <p:ph idx="3" type="subTitle"/>
          </p:nvPr>
        </p:nvSpPr>
        <p:spPr>
          <a:xfrm>
            <a:off x="5784789" y="2110890"/>
            <a:ext cx="2200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76" name="Google Shape;776;p26"/>
          <p:cNvSpPr txBox="1"/>
          <p:nvPr>
            <p:ph idx="4" type="title"/>
          </p:nvPr>
        </p:nvSpPr>
        <p:spPr>
          <a:xfrm>
            <a:off x="2204475" y="3141750"/>
            <a:ext cx="2200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77" name="Google Shape;777;p26"/>
          <p:cNvSpPr txBox="1"/>
          <p:nvPr>
            <p:ph idx="5" type="subTitle"/>
          </p:nvPr>
        </p:nvSpPr>
        <p:spPr>
          <a:xfrm>
            <a:off x="2204475" y="3544290"/>
            <a:ext cx="2200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78" name="Google Shape;778;p26"/>
          <p:cNvSpPr txBox="1"/>
          <p:nvPr>
            <p:ph idx="6" type="title"/>
          </p:nvPr>
        </p:nvSpPr>
        <p:spPr>
          <a:xfrm>
            <a:off x="5784789" y="3141750"/>
            <a:ext cx="2200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79" name="Google Shape;779;p26"/>
          <p:cNvSpPr txBox="1"/>
          <p:nvPr>
            <p:ph idx="7" type="subTitle"/>
          </p:nvPr>
        </p:nvSpPr>
        <p:spPr>
          <a:xfrm>
            <a:off x="5784789" y="3544290"/>
            <a:ext cx="2200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0" name="Google Shape;780;p26"/>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781" name="Google Shape;781;p26"/>
          <p:cNvGrpSpPr/>
          <p:nvPr/>
        </p:nvGrpSpPr>
        <p:grpSpPr>
          <a:xfrm>
            <a:off x="-486754" y="-414882"/>
            <a:ext cx="10710603" cy="5738029"/>
            <a:chOff x="-486754" y="-414882"/>
            <a:chExt cx="10710603" cy="5738029"/>
          </a:xfrm>
        </p:grpSpPr>
        <p:sp>
          <p:nvSpPr>
            <p:cNvPr id="782" name="Google Shape;782;p26"/>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6"/>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6"/>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6"/>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6"/>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6"/>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8" name="Google Shape;788;p26"/>
            <p:cNvGrpSpPr/>
            <p:nvPr/>
          </p:nvGrpSpPr>
          <p:grpSpPr>
            <a:xfrm rot="-1395296">
              <a:off x="-318088" y="3958554"/>
              <a:ext cx="1125601" cy="1086002"/>
              <a:chOff x="1916850" y="6986125"/>
              <a:chExt cx="674375" cy="650650"/>
            </a:xfrm>
          </p:grpSpPr>
          <p:sp>
            <p:nvSpPr>
              <p:cNvPr id="789" name="Google Shape;789;p26"/>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6"/>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1" name="Google Shape;791;p26"/>
            <p:cNvGrpSpPr/>
            <p:nvPr/>
          </p:nvGrpSpPr>
          <p:grpSpPr>
            <a:xfrm>
              <a:off x="-150208" y="4730091"/>
              <a:ext cx="1605948" cy="593056"/>
              <a:chOff x="1311650" y="4534700"/>
              <a:chExt cx="636700" cy="235125"/>
            </a:xfrm>
          </p:grpSpPr>
          <p:sp>
            <p:nvSpPr>
              <p:cNvPr id="792" name="Google Shape;792;p26"/>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6"/>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4" name="Google Shape;794;p26"/>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6"/>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BLANK_1_1_1_1_1_2">
    <p:spTree>
      <p:nvGrpSpPr>
        <p:cNvPr id="796" name="Shape 796"/>
        <p:cNvGrpSpPr/>
        <p:nvPr/>
      </p:nvGrpSpPr>
      <p:grpSpPr>
        <a:xfrm>
          <a:off x="0" y="0"/>
          <a:ext cx="0" cy="0"/>
          <a:chOff x="0" y="0"/>
          <a:chExt cx="0" cy="0"/>
        </a:xfrm>
      </p:grpSpPr>
      <p:sp>
        <p:nvSpPr>
          <p:cNvPr id="797" name="Google Shape;797;p27"/>
          <p:cNvSpPr txBox="1"/>
          <p:nvPr>
            <p:ph type="title"/>
          </p:nvPr>
        </p:nvSpPr>
        <p:spPr>
          <a:xfrm>
            <a:off x="719975" y="1848000"/>
            <a:ext cx="23055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98" name="Google Shape;798;p27"/>
          <p:cNvSpPr txBox="1"/>
          <p:nvPr>
            <p:ph idx="1" type="subTitle"/>
          </p:nvPr>
        </p:nvSpPr>
        <p:spPr>
          <a:xfrm>
            <a:off x="719975" y="2269378"/>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9" name="Google Shape;799;p27"/>
          <p:cNvSpPr txBox="1"/>
          <p:nvPr>
            <p:ph idx="2" type="title"/>
          </p:nvPr>
        </p:nvSpPr>
        <p:spPr>
          <a:xfrm>
            <a:off x="3419244" y="1848000"/>
            <a:ext cx="23055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0" name="Google Shape;800;p27"/>
          <p:cNvSpPr txBox="1"/>
          <p:nvPr>
            <p:ph idx="3" type="subTitle"/>
          </p:nvPr>
        </p:nvSpPr>
        <p:spPr>
          <a:xfrm>
            <a:off x="3419244" y="2269378"/>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1" name="Google Shape;801;p27"/>
          <p:cNvSpPr txBox="1"/>
          <p:nvPr>
            <p:ph idx="4" type="title"/>
          </p:nvPr>
        </p:nvSpPr>
        <p:spPr>
          <a:xfrm>
            <a:off x="2069613" y="3702325"/>
            <a:ext cx="23055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2" name="Google Shape;802;p27"/>
          <p:cNvSpPr txBox="1"/>
          <p:nvPr>
            <p:ph idx="5" type="subTitle"/>
          </p:nvPr>
        </p:nvSpPr>
        <p:spPr>
          <a:xfrm>
            <a:off x="2069613" y="4123703"/>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3" name="Google Shape;803;p27"/>
          <p:cNvSpPr txBox="1"/>
          <p:nvPr>
            <p:ph idx="6" type="title"/>
          </p:nvPr>
        </p:nvSpPr>
        <p:spPr>
          <a:xfrm>
            <a:off x="4768882" y="3702325"/>
            <a:ext cx="23055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4" name="Google Shape;804;p27"/>
          <p:cNvSpPr txBox="1"/>
          <p:nvPr>
            <p:ph idx="7" type="subTitle"/>
          </p:nvPr>
        </p:nvSpPr>
        <p:spPr>
          <a:xfrm>
            <a:off x="4768882" y="4123703"/>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5" name="Google Shape;805;p27"/>
          <p:cNvSpPr txBox="1"/>
          <p:nvPr>
            <p:ph idx="8" type="title"/>
          </p:nvPr>
        </p:nvSpPr>
        <p:spPr>
          <a:xfrm>
            <a:off x="6118520" y="1848000"/>
            <a:ext cx="23055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6" name="Google Shape;806;p27"/>
          <p:cNvSpPr txBox="1"/>
          <p:nvPr>
            <p:ph idx="9" type="subTitle"/>
          </p:nvPr>
        </p:nvSpPr>
        <p:spPr>
          <a:xfrm>
            <a:off x="6118520" y="2269378"/>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7" name="Google Shape;807;p27"/>
          <p:cNvSpPr txBox="1"/>
          <p:nvPr>
            <p:ph idx="13"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808" name="Google Shape;808;p27"/>
          <p:cNvGrpSpPr/>
          <p:nvPr/>
        </p:nvGrpSpPr>
        <p:grpSpPr>
          <a:xfrm>
            <a:off x="-486754" y="-305885"/>
            <a:ext cx="10640654" cy="5629031"/>
            <a:chOff x="-486754" y="-305885"/>
            <a:chExt cx="10640654" cy="5629031"/>
          </a:xfrm>
        </p:grpSpPr>
        <p:sp>
          <p:nvSpPr>
            <p:cNvPr id="809" name="Google Shape;809;p27"/>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7"/>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1" name="Google Shape;811;p27"/>
            <p:cNvGrpSpPr/>
            <p:nvPr/>
          </p:nvGrpSpPr>
          <p:grpSpPr>
            <a:xfrm rot="-1395296">
              <a:off x="-318088" y="3958554"/>
              <a:ext cx="1125601" cy="1086002"/>
              <a:chOff x="1916850" y="6986125"/>
              <a:chExt cx="674375" cy="650650"/>
            </a:xfrm>
          </p:grpSpPr>
          <p:sp>
            <p:nvSpPr>
              <p:cNvPr id="812" name="Google Shape;812;p27"/>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7"/>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4" name="Google Shape;814;p27"/>
            <p:cNvGrpSpPr/>
            <p:nvPr/>
          </p:nvGrpSpPr>
          <p:grpSpPr>
            <a:xfrm>
              <a:off x="-150208" y="4730091"/>
              <a:ext cx="1605948" cy="593056"/>
              <a:chOff x="1311650" y="4534700"/>
              <a:chExt cx="636700" cy="235125"/>
            </a:xfrm>
          </p:grpSpPr>
          <p:sp>
            <p:nvSpPr>
              <p:cNvPr id="815" name="Google Shape;815;p27"/>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7"/>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7" name="Google Shape;817;p27"/>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7"/>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7"/>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0" name="Google Shape;820;p27"/>
            <p:cNvGrpSpPr/>
            <p:nvPr/>
          </p:nvGrpSpPr>
          <p:grpSpPr>
            <a:xfrm>
              <a:off x="8141000" y="129661"/>
              <a:ext cx="815258" cy="1124683"/>
              <a:chOff x="567250" y="2825675"/>
              <a:chExt cx="936325" cy="1291700"/>
            </a:xfrm>
          </p:grpSpPr>
          <p:grpSp>
            <p:nvGrpSpPr>
              <p:cNvPr id="821" name="Google Shape;821;p27"/>
              <p:cNvGrpSpPr/>
              <p:nvPr/>
            </p:nvGrpSpPr>
            <p:grpSpPr>
              <a:xfrm>
                <a:off x="567250" y="2825675"/>
                <a:ext cx="936325" cy="1291700"/>
                <a:chOff x="1415200" y="5378250"/>
                <a:chExt cx="936325" cy="1291700"/>
              </a:xfrm>
            </p:grpSpPr>
            <p:sp>
              <p:nvSpPr>
                <p:cNvPr id="822" name="Google Shape;822;p27"/>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7"/>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7"/>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7"/>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7"/>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7"/>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7"/>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7"/>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7"/>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7"/>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7"/>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7"/>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7"/>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7"/>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7"/>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7"/>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7"/>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7"/>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7"/>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7"/>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7"/>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7"/>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7"/>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7"/>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7"/>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7"/>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7"/>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7"/>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7"/>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7"/>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7"/>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7"/>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7"/>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7"/>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7"/>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7"/>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7"/>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7"/>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7"/>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7"/>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7"/>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7"/>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7"/>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7"/>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7"/>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7"/>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7"/>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7"/>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7"/>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1" name="Google Shape;871;p27"/>
              <p:cNvGrpSpPr/>
              <p:nvPr/>
            </p:nvGrpSpPr>
            <p:grpSpPr>
              <a:xfrm>
                <a:off x="567250" y="2825675"/>
                <a:ext cx="936325" cy="1291700"/>
                <a:chOff x="1415200" y="5378250"/>
                <a:chExt cx="936325" cy="1291700"/>
              </a:xfrm>
            </p:grpSpPr>
            <p:sp>
              <p:nvSpPr>
                <p:cNvPr id="872" name="Google Shape;872;p27"/>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7"/>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7"/>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7"/>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7"/>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7"/>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7"/>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7"/>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7"/>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7"/>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7"/>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7"/>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7"/>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7"/>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7"/>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7"/>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7"/>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7"/>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7"/>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7"/>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7"/>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7"/>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7"/>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7"/>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7"/>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7"/>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7"/>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7"/>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7"/>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7"/>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7"/>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7"/>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7"/>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7"/>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7"/>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7"/>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7"/>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7"/>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7"/>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7"/>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7"/>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7"/>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7"/>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7"/>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7"/>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7"/>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7"/>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7"/>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7"/>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21" name="Google Shape;921;p27"/>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7"/>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923" name="Shape 923"/>
        <p:cNvGrpSpPr/>
        <p:nvPr/>
      </p:nvGrpSpPr>
      <p:grpSpPr>
        <a:xfrm>
          <a:off x="0" y="0"/>
          <a:ext cx="0" cy="0"/>
          <a:chOff x="0" y="0"/>
          <a:chExt cx="0" cy="0"/>
        </a:xfrm>
      </p:grpSpPr>
      <p:sp>
        <p:nvSpPr>
          <p:cNvPr id="924" name="Google Shape;924;p28"/>
          <p:cNvSpPr txBox="1"/>
          <p:nvPr>
            <p:ph type="title"/>
          </p:nvPr>
        </p:nvSpPr>
        <p:spPr>
          <a:xfrm>
            <a:off x="1163822" y="1835250"/>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25" name="Google Shape;925;p28"/>
          <p:cNvSpPr txBox="1"/>
          <p:nvPr>
            <p:ph idx="1" type="subTitle"/>
          </p:nvPr>
        </p:nvSpPr>
        <p:spPr>
          <a:xfrm>
            <a:off x="1163822" y="2263001"/>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6" name="Google Shape;926;p28"/>
          <p:cNvSpPr txBox="1"/>
          <p:nvPr>
            <p:ph idx="2" type="title"/>
          </p:nvPr>
        </p:nvSpPr>
        <p:spPr>
          <a:xfrm>
            <a:off x="3558334" y="1835250"/>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27" name="Google Shape;927;p28"/>
          <p:cNvSpPr txBox="1"/>
          <p:nvPr>
            <p:ph idx="3" type="subTitle"/>
          </p:nvPr>
        </p:nvSpPr>
        <p:spPr>
          <a:xfrm>
            <a:off x="3558334" y="2263001"/>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8" name="Google Shape;928;p28"/>
          <p:cNvSpPr txBox="1"/>
          <p:nvPr>
            <p:ph idx="4" type="title"/>
          </p:nvPr>
        </p:nvSpPr>
        <p:spPr>
          <a:xfrm>
            <a:off x="1163800" y="3688274"/>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29" name="Google Shape;929;p28"/>
          <p:cNvSpPr txBox="1"/>
          <p:nvPr>
            <p:ph idx="5" type="subTitle"/>
          </p:nvPr>
        </p:nvSpPr>
        <p:spPr>
          <a:xfrm>
            <a:off x="1163800" y="4116025"/>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0" name="Google Shape;930;p28"/>
          <p:cNvSpPr txBox="1"/>
          <p:nvPr>
            <p:ph idx="6" type="title"/>
          </p:nvPr>
        </p:nvSpPr>
        <p:spPr>
          <a:xfrm>
            <a:off x="3558312" y="3688274"/>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31" name="Google Shape;931;p28"/>
          <p:cNvSpPr txBox="1"/>
          <p:nvPr>
            <p:ph idx="7" type="subTitle"/>
          </p:nvPr>
        </p:nvSpPr>
        <p:spPr>
          <a:xfrm>
            <a:off x="3558312" y="4116025"/>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2" name="Google Shape;932;p28"/>
          <p:cNvSpPr txBox="1"/>
          <p:nvPr>
            <p:ph idx="8" type="title"/>
          </p:nvPr>
        </p:nvSpPr>
        <p:spPr>
          <a:xfrm>
            <a:off x="5952746" y="1835250"/>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33" name="Google Shape;933;p28"/>
          <p:cNvSpPr txBox="1"/>
          <p:nvPr>
            <p:ph idx="9" type="subTitle"/>
          </p:nvPr>
        </p:nvSpPr>
        <p:spPr>
          <a:xfrm>
            <a:off x="5952746" y="2263001"/>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4" name="Google Shape;934;p28"/>
          <p:cNvSpPr txBox="1"/>
          <p:nvPr>
            <p:ph idx="13" type="title"/>
          </p:nvPr>
        </p:nvSpPr>
        <p:spPr>
          <a:xfrm>
            <a:off x="5952724" y="3688274"/>
            <a:ext cx="2027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35" name="Google Shape;935;p28"/>
          <p:cNvSpPr txBox="1"/>
          <p:nvPr>
            <p:ph idx="14" type="subTitle"/>
          </p:nvPr>
        </p:nvSpPr>
        <p:spPr>
          <a:xfrm>
            <a:off x="5952724" y="4116025"/>
            <a:ext cx="2027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6" name="Google Shape;936;p28"/>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937" name="Google Shape;937;p28"/>
          <p:cNvGrpSpPr/>
          <p:nvPr/>
        </p:nvGrpSpPr>
        <p:grpSpPr>
          <a:xfrm>
            <a:off x="-486754" y="-305885"/>
            <a:ext cx="10640654" cy="5629031"/>
            <a:chOff x="-486754" y="-305885"/>
            <a:chExt cx="10640654" cy="5629031"/>
          </a:xfrm>
        </p:grpSpPr>
        <p:sp>
          <p:nvSpPr>
            <p:cNvPr id="938" name="Google Shape;938;p28"/>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8"/>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0" name="Google Shape;940;p28"/>
            <p:cNvGrpSpPr/>
            <p:nvPr/>
          </p:nvGrpSpPr>
          <p:grpSpPr>
            <a:xfrm rot="-1395296">
              <a:off x="-318088" y="3958554"/>
              <a:ext cx="1125601" cy="1086002"/>
              <a:chOff x="1916850" y="6986125"/>
              <a:chExt cx="674375" cy="650650"/>
            </a:xfrm>
          </p:grpSpPr>
          <p:sp>
            <p:nvSpPr>
              <p:cNvPr id="941" name="Google Shape;941;p28"/>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8"/>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3" name="Google Shape;943;p28"/>
            <p:cNvGrpSpPr/>
            <p:nvPr/>
          </p:nvGrpSpPr>
          <p:grpSpPr>
            <a:xfrm>
              <a:off x="-150208" y="4730091"/>
              <a:ext cx="1605948" cy="593056"/>
              <a:chOff x="1311650" y="4534700"/>
              <a:chExt cx="636700" cy="235125"/>
            </a:xfrm>
          </p:grpSpPr>
          <p:sp>
            <p:nvSpPr>
              <p:cNvPr id="944" name="Google Shape;944;p28"/>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8"/>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6" name="Google Shape;946;p28"/>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8"/>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8"/>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9" name="Google Shape;949;p28"/>
            <p:cNvGrpSpPr/>
            <p:nvPr/>
          </p:nvGrpSpPr>
          <p:grpSpPr>
            <a:xfrm>
              <a:off x="8141000" y="129661"/>
              <a:ext cx="815258" cy="1124683"/>
              <a:chOff x="567250" y="2825675"/>
              <a:chExt cx="936325" cy="1291700"/>
            </a:xfrm>
          </p:grpSpPr>
          <p:grpSp>
            <p:nvGrpSpPr>
              <p:cNvPr id="950" name="Google Shape;950;p28"/>
              <p:cNvGrpSpPr/>
              <p:nvPr/>
            </p:nvGrpSpPr>
            <p:grpSpPr>
              <a:xfrm>
                <a:off x="567250" y="2825675"/>
                <a:ext cx="936325" cy="1291700"/>
                <a:chOff x="1415200" y="5378250"/>
                <a:chExt cx="936325" cy="1291700"/>
              </a:xfrm>
            </p:grpSpPr>
            <p:sp>
              <p:nvSpPr>
                <p:cNvPr id="951" name="Google Shape;951;p28"/>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8"/>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8"/>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8"/>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8"/>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8"/>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8"/>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8"/>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8"/>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8"/>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8"/>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8"/>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8"/>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8"/>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8"/>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8"/>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8"/>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8"/>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8"/>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8"/>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8"/>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8"/>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8"/>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8"/>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8"/>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8"/>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8"/>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8"/>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8"/>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8"/>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8"/>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8"/>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8"/>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8"/>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8"/>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8"/>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8"/>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8"/>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8"/>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8"/>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8"/>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8"/>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8"/>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8"/>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8"/>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8"/>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8"/>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8"/>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8"/>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0" name="Google Shape;1000;p28"/>
              <p:cNvGrpSpPr/>
              <p:nvPr/>
            </p:nvGrpSpPr>
            <p:grpSpPr>
              <a:xfrm>
                <a:off x="567250" y="2825675"/>
                <a:ext cx="936325" cy="1291700"/>
                <a:chOff x="1415200" y="5378250"/>
                <a:chExt cx="936325" cy="1291700"/>
              </a:xfrm>
            </p:grpSpPr>
            <p:sp>
              <p:nvSpPr>
                <p:cNvPr id="1001" name="Google Shape;1001;p28"/>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8"/>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8"/>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8"/>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8"/>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8"/>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8"/>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8"/>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8"/>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8"/>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8"/>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8"/>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8"/>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8"/>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8"/>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8"/>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8"/>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8"/>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8"/>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8"/>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8"/>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8"/>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8"/>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8"/>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8"/>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8"/>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8"/>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8"/>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8"/>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8"/>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8"/>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8"/>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8"/>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8"/>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8"/>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8"/>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8"/>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8"/>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8"/>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8"/>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8"/>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8"/>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8"/>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8"/>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8"/>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8"/>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8"/>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8"/>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8"/>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50" name="Google Shape;1050;p28"/>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8"/>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052" name="Shape 1052"/>
        <p:cNvGrpSpPr/>
        <p:nvPr/>
      </p:nvGrpSpPr>
      <p:grpSpPr>
        <a:xfrm>
          <a:off x="0" y="0"/>
          <a:ext cx="0" cy="0"/>
          <a:chOff x="0" y="0"/>
          <a:chExt cx="0" cy="0"/>
        </a:xfrm>
      </p:grpSpPr>
      <p:sp>
        <p:nvSpPr>
          <p:cNvPr id="1053" name="Google Shape;1053;p29"/>
          <p:cNvSpPr txBox="1"/>
          <p:nvPr>
            <p:ph hasCustomPrompt="1" type="title"/>
          </p:nvPr>
        </p:nvSpPr>
        <p:spPr>
          <a:xfrm>
            <a:off x="1999200" y="540000"/>
            <a:ext cx="51456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54" name="Google Shape;1054;p29"/>
          <p:cNvSpPr txBox="1"/>
          <p:nvPr>
            <p:ph idx="1" type="subTitle"/>
          </p:nvPr>
        </p:nvSpPr>
        <p:spPr>
          <a:xfrm>
            <a:off x="1999200" y="1246027"/>
            <a:ext cx="51456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5" name="Google Shape;1055;p29"/>
          <p:cNvSpPr txBox="1"/>
          <p:nvPr>
            <p:ph hasCustomPrompt="1" idx="2" type="title"/>
          </p:nvPr>
        </p:nvSpPr>
        <p:spPr>
          <a:xfrm>
            <a:off x="1999200" y="1996142"/>
            <a:ext cx="51456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56" name="Google Shape;1056;p29"/>
          <p:cNvSpPr txBox="1"/>
          <p:nvPr>
            <p:ph idx="3" type="subTitle"/>
          </p:nvPr>
        </p:nvSpPr>
        <p:spPr>
          <a:xfrm>
            <a:off x="1999200" y="2702175"/>
            <a:ext cx="51456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7" name="Google Shape;1057;p29"/>
          <p:cNvSpPr txBox="1"/>
          <p:nvPr>
            <p:ph hasCustomPrompt="1" idx="4" type="title"/>
          </p:nvPr>
        </p:nvSpPr>
        <p:spPr>
          <a:xfrm>
            <a:off x="1999200" y="3452296"/>
            <a:ext cx="51456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58" name="Google Shape;1058;p29"/>
          <p:cNvSpPr txBox="1"/>
          <p:nvPr>
            <p:ph idx="5" type="subTitle"/>
          </p:nvPr>
        </p:nvSpPr>
        <p:spPr>
          <a:xfrm>
            <a:off x="1999200" y="4158324"/>
            <a:ext cx="51456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059" name="Google Shape;1059;p29"/>
          <p:cNvGrpSpPr/>
          <p:nvPr/>
        </p:nvGrpSpPr>
        <p:grpSpPr>
          <a:xfrm>
            <a:off x="-486754" y="-305885"/>
            <a:ext cx="10640654" cy="5629031"/>
            <a:chOff x="-486754" y="-305885"/>
            <a:chExt cx="10640654" cy="5629031"/>
          </a:xfrm>
        </p:grpSpPr>
        <p:sp>
          <p:nvSpPr>
            <p:cNvPr id="1060" name="Google Shape;1060;p29"/>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9"/>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2" name="Google Shape;1062;p29"/>
            <p:cNvGrpSpPr/>
            <p:nvPr/>
          </p:nvGrpSpPr>
          <p:grpSpPr>
            <a:xfrm rot="-1395296">
              <a:off x="-318088" y="3958554"/>
              <a:ext cx="1125601" cy="1086002"/>
              <a:chOff x="1916850" y="6986125"/>
              <a:chExt cx="674375" cy="650650"/>
            </a:xfrm>
          </p:grpSpPr>
          <p:sp>
            <p:nvSpPr>
              <p:cNvPr id="1063" name="Google Shape;1063;p29"/>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9"/>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5" name="Google Shape;1065;p29"/>
            <p:cNvGrpSpPr/>
            <p:nvPr/>
          </p:nvGrpSpPr>
          <p:grpSpPr>
            <a:xfrm>
              <a:off x="-150208" y="4730091"/>
              <a:ext cx="1605948" cy="593056"/>
              <a:chOff x="1311650" y="4534700"/>
              <a:chExt cx="636700" cy="235125"/>
            </a:xfrm>
          </p:grpSpPr>
          <p:sp>
            <p:nvSpPr>
              <p:cNvPr id="1066" name="Google Shape;1066;p29"/>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9"/>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8" name="Google Shape;1068;p29"/>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9"/>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9"/>
            <p:cNvSpPr/>
            <p:nvPr/>
          </p:nvSpPr>
          <p:spPr>
            <a:xfrm rot="10665712">
              <a:off x="7985441" y="-264656"/>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1" name="Google Shape;1071;p29"/>
            <p:cNvGrpSpPr/>
            <p:nvPr/>
          </p:nvGrpSpPr>
          <p:grpSpPr>
            <a:xfrm>
              <a:off x="8141000" y="129661"/>
              <a:ext cx="815258" cy="1124683"/>
              <a:chOff x="567250" y="2825675"/>
              <a:chExt cx="936325" cy="1291700"/>
            </a:xfrm>
          </p:grpSpPr>
          <p:grpSp>
            <p:nvGrpSpPr>
              <p:cNvPr id="1072" name="Google Shape;1072;p29"/>
              <p:cNvGrpSpPr/>
              <p:nvPr/>
            </p:nvGrpSpPr>
            <p:grpSpPr>
              <a:xfrm>
                <a:off x="567250" y="2825675"/>
                <a:ext cx="936325" cy="1291700"/>
                <a:chOff x="1415200" y="5378250"/>
                <a:chExt cx="936325" cy="1291700"/>
              </a:xfrm>
            </p:grpSpPr>
            <p:sp>
              <p:nvSpPr>
                <p:cNvPr id="1073" name="Google Shape;1073;p29"/>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9"/>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9"/>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9"/>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9"/>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9"/>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9"/>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9"/>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9"/>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9"/>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9"/>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9"/>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9"/>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9"/>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9"/>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9"/>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9"/>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9"/>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9"/>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9"/>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9"/>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9"/>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9"/>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9"/>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9"/>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9"/>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9"/>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9"/>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9"/>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9"/>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9"/>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9"/>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9"/>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9"/>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9"/>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9"/>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9"/>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9"/>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9"/>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9"/>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9"/>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9"/>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9"/>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9"/>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9"/>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9"/>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9"/>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9"/>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9"/>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2" name="Google Shape;1122;p29"/>
              <p:cNvGrpSpPr/>
              <p:nvPr/>
            </p:nvGrpSpPr>
            <p:grpSpPr>
              <a:xfrm>
                <a:off x="567250" y="2825675"/>
                <a:ext cx="936325" cy="1291700"/>
                <a:chOff x="1415200" y="5378250"/>
                <a:chExt cx="936325" cy="1291700"/>
              </a:xfrm>
            </p:grpSpPr>
            <p:sp>
              <p:nvSpPr>
                <p:cNvPr id="1123" name="Google Shape;1123;p29"/>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9"/>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9"/>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9"/>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9"/>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9"/>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9"/>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9"/>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9"/>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9"/>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9"/>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9"/>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9"/>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9"/>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9"/>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9"/>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9"/>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9"/>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9"/>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9"/>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9"/>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9"/>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9"/>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9"/>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9"/>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9"/>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9"/>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9"/>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9"/>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9"/>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9"/>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9"/>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9"/>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9"/>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9"/>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9"/>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9"/>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9"/>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9"/>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9"/>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9"/>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9"/>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9"/>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9"/>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9"/>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9"/>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9"/>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9"/>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9"/>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72" name="Google Shape;1172;p29"/>
            <p:cNvSpPr/>
            <p:nvPr/>
          </p:nvSpPr>
          <p:spPr>
            <a:xfrm>
              <a:off x="7644563" y="1786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9"/>
            <p:cNvSpPr/>
            <p:nvPr/>
          </p:nvSpPr>
          <p:spPr>
            <a:xfrm>
              <a:off x="8750975" y="13481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1174" name="Shape 1174"/>
        <p:cNvGrpSpPr/>
        <p:nvPr/>
      </p:nvGrpSpPr>
      <p:grpSpPr>
        <a:xfrm>
          <a:off x="0" y="0"/>
          <a:ext cx="0" cy="0"/>
          <a:chOff x="0" y="0"/>
          <a:chExt cx="0" cy="0"/>
        </a:xfrm>
      </p:grpSpPr>
      <p:sp>
        <p:nvSpPr>
          <p:cNvPr id="1175" name="Google Shape;1175;p30"/>
          <p:cNvSpPr txBox="1"/>
          <p:nvPr>
            <p:ph hasCustomPrompt="1" type="title"/>
          </p:nvPr>
        </p:nvSpPr>
        <p:spPr>
          <a:xfrm>
            <a:off x="715100" y="856250"/>
            <a:ext cx="3156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76" name="Google Shape;1176;p30"/>
          <p:cNvSpPr txBox="1"/>
          <p:nvPr>
            <p:ph idx="1" type="subTitle"/>
          </p:nvPr>
        </p:nvSpPr>
        <p:spPr>
          <a:xfrm>
            <a:off x="715100" y="1714692"/>
            <a:ext cx="3156900" cy="77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7" name="Google Shape;1177;p30"/>
          <p:cNvSpPr txBox="1"/>
          <p:nvPr>
            <p:ph hasCustomPrompt="1" idx="2" type="title"/>
          </p:nvPr>
        </p:nvSpPr>
        <p:spPr>
          <a:xfrm>
            <a:off x="5272000" y="856243"/>
            <a:ext cx="3156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78" name="Google Shape;1178;p30"/>
          <p:cNvSpPr txBox="1"/>
          <p:nvPr>
            <p:ph idx="3" type="subTitle"/>
          </p:nvPr>
        </p:nvSpPr>
        <p:spPr>
          <a:xfrm>
            <a:off x="5272000" y="1714679"/>
            <a:ext cx="3156900" cy="77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9" name="Google Shape;1179;p30"/>
          <p:cNvSpPr txBox="1"/>
          <p:nvPr>
            <p:ph hasCustomPrompt="1" idx="4" type="title"/>
          </p:nvPr>
        </p:nvSpPr>
        <p:spPr>
          <a:xfrm>
            <a:off x="2993550" y="2657523"/>
            <a:ext cx="3156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80" name="Google Shape;1180;p30"/>
          <p:cNvSpPr txBox="1"/>
          <p:nvPr>
            <p:ph idx="5" type="subTitle"/>
          </p:nvPr>
        </p:nvSpPr>
        <p:spPr>
          <a:xfrm>
            <a:off x="2993550" y="3515950"/>
            <a:ext cx="3156900" cy="77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181" name="Google Shape;1181;p30"/>
          <p:cNvGrpSpPr/>
          <p:nvPr/>
        </p:nvGrpSpPr>
        <p:grpSpPr>
          <a:xfrm>
            <a:off x="-486754" y="-414882"/>
            <a:ext cx="10710603" cy="5738029"/>
            <a:chOff x="-486754" y="-414882"/>
            <a:chExt cx="10710603" cy="5738029"/>
          </a:xfrm>
        </p:grpSpPr>
        <p:sp>
          <p:nvSpPr>
            <p:cNvPr id="1182" name="Google Shape;1182;p30"/>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30"/>
            <p:cNvSpPr/>
            <p:nvPr/>
          </p:nvSpPr>
          <p:spPr>
            <a:xfrm>
              <a:off x="8523525" y="968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30"/>
            <p:cNvSpPr/>
            <p:nvPr/>
          </p:nvSpPr>
          <p:spPr>
            <a:xfrm>
              <a:off x="8800050" y="4018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0"/>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0"/>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0"/>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8" name="Google Shape;1188;p30"/>
            <p:cNvGrpSpPr/>
            <p:nvPr/>
          </p:nvGrpSpPr>
          <p:grpSpPr>
            <a:xfrm rot="-1395296">
              <a:off x="-318088" y="3958554"/>
              <a:ext cx="1125601" cy="1086002"/>
              <a:chOff x="1916850" y="6986125"/>
              <a:chExt cx="674375" cy="650650"/>
            </a:xfrm>
          </p:grpSpPr>
          <p:sp>
            <p:nvSpPr>
              <p:cNvPr id="1189" name="Google Shape;1189;p30"/>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0"/>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1" name="Google Shape;1191;p30"/>
            <p:cNvGrpSpPr/>
            <p:nvPr/>
          </p:nvGrpSpPr>
          <p:grpSpPr>
            <a:xfrm>
              <a:off x="-150208" y="4730091"/>
              <a:ext cx="1605948" cy="593056"/>
              <a:chOff x="1311650" y="4534700"/>
              <a:chExt cx="636700" cy="235125"/>
            </a:xfrm>
          </p:grpSpPr>
          <p:sp>
            <p:nvSpPr>
              <p:cNvPr id="1192" name="Google Shape;1192;p30"/>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30"/>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4" name="Google Shape;1194;p30"/>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30"/>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196" name="Shape 1196"/>
        <p:cNvGrpSpPr/>
        <p:nvPr/>
      </p:nvGrpSpPr>
      <p:grpSpPr>
        <a:xfrm>
          <a:off x="0" y="0"/>
          <a:ext cx="0" cy="0"/>
          <a:chOff x="0" y="0"/>
          <a:chExt cx="0" cy="0"/>
        </a:xfrm>
      </p:grpSpPr>
      <p:sp>
        <p:nvSpPr>
          <p:cNvPr id="1197" name="Google Shape;1197;p31"/>
          <p:cNvSpPr txBox="1"/>
          <p:nvPr>
            <p:ph type="ctrTitle"/>
          </p:nvPr>
        </p:nvSpPr>
        <p:spPr>
          <a:xfrm>
            <a:off x="2429925" y="535000"/>
            <a:ext cx="4284000" cy="99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7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98" name="Google Shape;1198;p31"/>
          <p:cNvSpPr txBox="1"/>
          <p:nvPr>
            <p:ph idx="1" type="subTitle"/>
          </p:nvPr>
        </p:nvSpPr>
        <p:spPr>
          <a:xfrm>
            <a:off x="2425050" y="1569725"/>
            <a:ext cx="4293900" cy="94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99" name="Google Shape;1199;p31"/>
          <p:cNvSpPr txBox="1"/>
          <p:nvPr/>
        </p:nvSpPr>
        <p:spPr>
          <a:xfrm>
            <a:off x="2508150" y="3548325"/>
            <a:ext cx="41106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rchivo"/>
                <a:ea typeface="Archivo"/>
                <a:cs typeface="Archivo"/>
                <a:sym typeface="Archivo"/>
              </a:rPr>
              <a:t>CREDITS: This presentation template was created by </a:t>
            </a:r>
            <a:r>
              <a:rPr b="1" lang="en" sz="1000">
                <a:solidFill>
                  <a:schemeClr val="dk1"/>
                </a:solidFill>
                <a:uFill>
                  <a:noFill/>
                </a:uFill>
                <a:latin typeface="Archivo"/>
                <a:ea typeface="Archivo"/>
                <a:cs typeface="Archivo"/>
                <a:sym typeface="Archivo"/>
                <a:hlinkClick r:id="rId2">
                  <a:extLst>
                    <a:ext uri="{A12FA001-AC4F-418D-AE19-62706E023703}">
                      <ahyp:hlinkClr val="tx"/>
                    </a:ext>
                  </a:extLst>
                </a:hlinkClick>
              </a:rPr>
              <a:t>Slidesgo</a:t>
            </a:r>
            <a:r>
              <a:rPr lang="en" sz="1000">
                <a:solidFill>
                  <a:schemeClr val="dk1"/>
                </a:solidFill>
                <a:latin typeface="Archivo"/>
                <a:ea typeface="Archivo"/>
                <a:cs typeface="Archivo"/>
                <a:sym typeface="Archivo"/>
              </a:rPr>
              <a:t>, and includes icons by </a:t>
            </a:r>
            <a:r>
              <a:rPr b="1" lang="en" sz="1000">
                <a:solidFill>
                  <a:schemeClr val="dk1"/>
                </a:solidFill>
                <a:uFill>
                  <a:noFill/>
                </a:uFill>
                <a:latin typeface="Archivo"/>
                <a:ea typeface="Archivo"/>
                <a:cs typeface="Archivo"/>
                <a:sym typeface="Archivo"/>
                <a:hlinkClick r:id="rId3">
                  <a:extLst>
                    <a:ext uri="{A12FA001-AC4F-418D-AE19-62706E023703}">
                      <ahyp:hlinkClr val="tx"/>
                    </a:ext>
                  </a:extLst>
                </a:hlinkClick>
              </a:rPr>
              <a:t>Flaticon</a:t>
            </a:r>
            <a:r>
              <a:rPr b="1" lang="en" sz="1000">
                <a:solidFill>
                  <a:schemeClr val="dk1"/>
                </a:solidFill>
                <a:latin typeface="Archivo"/>
                <a:ea typeface="Archivo"/>
                <a:cs typeface="Archivo"/>
                <a:sym typeface="Archivo"/>
              </a:rPr>
              <a:t> </a:t>
            </a:r>
            <a:r>
              <a:rPr lang="en" sz="1000">
                <a:solidFill>
                  <a:schemeClr val="dk1"/>
                </a:solidFill>
                <a:latin typeface="Archivo"/>
                <a:ea typeface="Archivo"/>
                <a:cs typeface="Archivo"/>
                <a:sym typeface="Archivo"/>
              </a:rPr>
              <a:t>and infographics &amp; images by </a:t>
            </a:r>
            <a:r>
              <a:rPr b="1" lang="en" sz="1000">
                <a:solidFill>
                  <a:schemeClr val="dk1"/>
                </a:solidFill>
                <a:uFill>
                  <a:noFill/>
                </a:uFill>
                <a:latin typeface="Archivo"/>
                <a:ea typeface="Archivo"/>
                <a:cs typeface="Archivo"/>
                <a:sym typeface="Archivo"/>
                <a:hlinkClick r:id="rId4">
                  <a:extLst>
                    <a:ext uri="{A12FA001-AC4F-418D-AE19-62706E023703}">
                      <ahyp:hlinkClr val="tx"/>
                    </a:ext>
                  </a:extLst>
                </a:hlinkClick>
              </a:rPr>
              <a:t>Freepik</a:t>
            </a:r>
            <a:endParaRPr b="1" sz="1000">
              <a:solidFill>
                <a:schemeClr val="dk1"/>
              </a:solidFill>
              <a:latin typeface="Archivo"/>
              <a:ea typeface="Archivo"/>
              <a:cs typeface="Archivo"/>
              <a:sym typeface="Archivo"/>
            </a:endParaRPr>
          </a:p>
        </p:txBody>
      </p:sp>
      <p:sp>
        <p:nvSpPr>
          <p:cNvPr id="1200" name="Google Shape;1200;p31"/>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1"/>
          <p:cNvSpPr/>
          <p:nvPr/>
        </p:nvSpPr>
        <p:spPr>
          <a:xfrm>
            <a:off x="8428900" y="167198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1"/>
          <p:cNvSpPr/>
          <p:nvPr/>
        </p:nvSpPr>
        <p:spPr>
          <a:xfrm>
            <a:off x="6174400" y="254865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1"/>
          <p:cNvSpPr/>
          <p:nvPr/>
        </p:nvSpPr>
        <p:spPr>
          <a:xfrm>
            <a:off x="8037038" y="135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1"/>
          <p:cNvSpPr/>
          <p:nvPr/>
        </p:nvSpPr>
        <p:spPr>
          <a:xfrm>
            <a:off x="1179225" y="39297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1"/>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1"/>
          <p:cNvSpPr/>
          <p:nvPr/>
        </p:nvSpPr>
        <p:spPr>
          <a:xfrm>
            <a:off x="1971825" y="291428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1"/>
          <p:cNvSpPr/>
          <p:nvPr/>
        </p:nvSpPr>
        <p:spPr>
          <a:xfrm>
            <a:off x="389838" y="22916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1"/>
          <p:cNvSpPr/>
          <p:nvPr/>
        </p:nvSpPr>
        <p:spPr>
          <a:xfrm flipH="1">
            <a:off x="7170599" y="3853531"/>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1"/>
          <p:cNvSpPr/>
          <p:nvPr/>
        </p:nvSpPr>
        <p:spPr>
          <a:xfrm flipH="1">
            <a:off x="6112686" y="464194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1"/>
          <p:cNvSpPr/>
          <p:nvPr/>
        </p:nvSpPr>
        <p:spPr>
          <a:xfrm flipH="1">
            <a:off x="6838149" y="417606"/>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1"/>
          <p:cNvSpPr/>
          <p:nvPr/>
        </p:nvSpPr>
        <p:spPr>
          <a:xfrm flipH="1">
            <a:off x="8694486" y="3332556"/>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1"/>
          <p:cNvSpPr/>
          <p:nvPr/>
        </p:nvSpPr>
        <p:spPr>
          <a:xfrm flipH="1" rot="-10665712">
            <a:off x="-922740" y="-292088"/>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1"/>
          <p:cNvSpPr/>
          <p:nvPr/>
        </p:nvSpPr>
        <p:spPr>
          <a:xfrm flipH="1">
            <a:off x="1282011" y="15120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1"/>
          <p:cNvSpPr/>
          <p:nvPr/>
        </p:nvSpPr>
        <p:spPr>
          <a:xfrm flipH="1">
            <a:off x="2384024" y="1532806"/>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215" name="Shape 1215"/>
        <p:cNvGrpSpPr/>
        <p:nvPr/>
      </p:nvGrpSpPr>
      <p:grpSpPr>
        <a:xfrm>
          <a:off x="0" y="0"/>
          <a:ext cx="0" cy="0"/>
          <a:chOff x="0" y="0"/>
          <a:chExt cx="0" cy="0"/>
        </a:xfrm>
      </p:grpSpPr>
      <p:sp>
        <p:nvSpPr>
          <p:cNvPr id="1216" name="Google Shape;1216;p32"/>
          <p:cNvSpPr/>
          <p:nvPr/>
        </p:nvSpPr>
        <p:spPr>
          <a:xfrm flipH="1" rot="-8316869">
            <a:off x="-836531" y="3673796"/>
            <a:ext cx="2851949" cy="1932101"/>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2"/>
          <p:cNvSpPr/>
          <p:nvPr/>
        </p:nvSpPr>
        <p:spPr>
          <a:xfrm flipH="1" rot="-1584662">
            <a:off x="451168" y="4506636"/>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2"/>
          <p:cNvSpPr/>
          <p:nvPr/>
        </p:nvSpPr>
        <p:spPr>
          <a:xfrm flipH="1" rot="-1584662">
            <a:off x="240724" y="3932347"/>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2"/>
          <p:cNvSpPr/>
          <p:nvPr/>
        </p:nvSpPr>
        <p:spPr>
          <a:xfrm flipH="1" rot="-1584662">
            <a:off x="1088778" y="4485935"/>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2"/>
          <p:cNvSpPr/>
          <p:nvPr/>
        </p:nvSpPr>
        <p:spPr>
          <a:xfrm flipH="1">
            <a:off x="7369306"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2"/>
          <p:cNvSpPr/>
          <p:nvPr/>
        </p:nvSpPr>
        <p:spPr>
          <a:xfrm flipH="1">
            <a:off x="6743469"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2" name="Google Shape;1222;p32"/>
          <p:cNvGrpSpPr/>
          <p:nvPr/>
        </p:nvGrpSpPr>
        <p:grpSpPr>
          <a:xfrm flipH="1" rot="1395296">
            <a:off x="8319982" y="3958554"/>
            <a:ext cx="1125601" cy="1086002"/>
            <a:chOff x="1916850" y="6986125"/>
            <a:chExt cx="674375" cy="650650"/>
          </a:xfrm>
        </p:grpSpPr>
        <p:sp>
          <p:nvSpPr>
            <p:cNvPr id="1223" name="Google Shape;1223;p32"/>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2"/>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5" name="Google Shape;1225;p32"/>
          <p:cNvGrpSpPr/>
          <p:nvPr/>
        </p:nvGrpSpPr>
        <p:grpSpPr>
          <a:xfrm flipH="1">
            <a:off x="7671755" y="4730091"/>
            <a:ext cx="1605948" cy="593056"/>
            <a:chOff x="1311650" y="4534700"/>
            <a:chExt cx="636700" cy="235125"/>
          </a:xfrm>
        </p:grpSpPr>
        <p:sp>
          <p:nvSpPr>
            <p:cNvPr id="1226" name="Google Shape;1226;p32"/>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2"/>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8" name="Google Shape;1228;p32"/>
          <p:cNvSpPr/>
          <p:nvPr/>
        </p:nvSpPr>
        <p:spPr>
          <a:xfrm flipH="1">
            <a:off x="8744531"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2"/>
          <p:cNvSpPr/>
          <p:nvPr/>
        </p:nvSpPr>
        <p:spPr>
          <a:xfrm flipH="1">
            <a:off x="8468019"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2"/>
          <p:cNvSpPr/>
          <p:nvPr/>
        </p:nvSpPr>
        <p:spPr>
          <a:xfrm rot="10665941">
            <a:off x="7583330" y="-364771"/>
            <a:ext cx="2606226" cy="179954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2"/>
          <p:cNvSpPr/>
          <p:nvPr/>
        </p:nvSpPr>
        <p:spPr>
          <a:xfrm flipH="1" rot="-10665712">
            <a:off x="-922740" y="-292088"/>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2"/>
          <p:cNvSpPr/>
          <p:nvPr/>
        </p:nvSpPr>
        <p:spPr>
          <a:xfrm flipH="1" rot="-1584662">
            <a:off x="346099" y="83097"/>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2"/>
          <p:cNvSpPr/>
          <p:nvPr/>
        </p:nvSpPr>
        <p:spPr>
          <a:xfrm flipH="1" rot="-1584662">
            <a:off x="8699693" y="252211"/>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2"/>
          <p:cNvSpPr/>
          <p:nvPr/>
        </p:nvSpPr>
        <p:spPr>
          <a:xfrm flipH="1" rot="-1584662">
            <a:off x="212878" y="699110"/>
            <a:ext cx="276528" cy="266403"/>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235" name="Shape 1235"/>
        <p:cNvGrpSpPr/>
        <p:nvPr/>
      </p:nvGrpSpPr>
      <p:grpSpPr>
        <a:xfrm>
          <a:off x="0" y="0"/>
          <a:ext cx="0" cy="0"/>
          <a:chOff x="0" y="0"/>
          <a:chExt cx="0" cy="0"/>
        </a:xfrm>
      </p:grpSpPr>
      <p:sp>
        <p:nvSpPr>
          <p:cNvPr id="1236" name="Google Shape;1236;p33"/>
          <p:cNvSpPr/>
          <p:nvPr/>
        </p:nvSpPr>
        <p:spPr>
          <a:xfrm>
            <a:off x="1481675" y="47999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3"/>
          <p:cNvSpPr/>
          <p:nvPr/>
        </p:nvSpPr>
        <p:spPr>
          <a:xfrm>
            <a:off x="2107513" y="4676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8" name="Google Shape;1238;p33"/>
          <p:cNvGrpSpPr/>
          <p:nvPr/>
        </p:nvGrpSpPr>
        <p:grpSpPr>
          <a:xfrm rot="-1395296">
            <a:off x="-318088" y="3958554"/>
            <a:ext cx="1125601" cy="1086002"/>
            <a:chOff x="1916850" y="6986125"/>
            <a:chExt cx="674375" cy="650650"/>
          </a:xfrm>
        </p:grpSpPr>
        <p:sp>
          <p:nvSpPr>
            <p:cNvPr id="1239" name="Google Shape;1239;p33"/>
            <p:cNvSpPr/>
            <p:nvPr/>
          </p:nvSpPr>
          <p:spPr>
            <a:xfrm>
              <a:off x="1916850" y="6986125"/>
              <a:ext cx="674375" cy="650650"/>
            </a:xfrm>
            <a:custGeom>
              <a:rect b="b" l="l" r="r" t="t"/>
              <a:pathLst>
                <a:path extrusionOk="0" h="26026" w="26975">
                  <a:moveTo>
                    <a:pt x="26975" y="1"/>
                  </a:moveTo>
                  <a:lnTo>
                    <a:pt x="26975" y="1"/>
                  </a:lnTo>
                  <a:cubicBezTo>
                    <a:pt x="26022" y="994"/>
                    <a:pt x="24520" y="1511"/>
                    <a:pt x="23109" y="1651"/>
                  </a:cubicBezTo>
                  <a:cubicBezTo>
                    <a:pt x="22531" y="1708"/>
                    <a:pt x="21951" y="1721"/>
                    <a:pt x="21370" y="1721"/>
                  </a:cubicBezTo>
                  <a:cubicBezTo>
                    <a:pt x="20916" y="1721"/>
                    <a:pt x="20462" y="1713"/>
                    <a:pt x="20009" y="1713"/>
                  </a:cubicBezTo>
                  <a:cubicBezTo>
                    <a:pt x="19137" y="1713"/>
                    <a:pt x="18268" y="1741"/>
                    <a:pt x="17412" y="1906"/>
                  </a:cubicBezTo>
                  <a:cubicBezTo>
                    <a:pt x="15377" y="2295"/>
                    <a:pt x="13504" y="3482"/>
                    <a:pt x="12283" y="5160"/>
                  </a:cubicBezTo>
                  <a:cubicBezTo>
                    <a:pt x="11063" y="6836"/>
                    <a:pt x="10504" y="8983"/>
                    <a:pt x="10756" y="11041"/>
                  </a:cubicBezTo>
                  <a:cubicBezTo>
                    <a:pt x="9845" y="10509"/>
                    <a:pt x="8800" y="10257"/>
                    <a:pt x="7749" y="10257"/>
                  </a:cubicBezTo>
                  <a:cubicBezTo>
                    <a:pt x="5744" y="10257"/>
                    <a:pt x="3717" y="11176"/>
                    <a:pt x="2556" y="12824"/>
                  </a:cubicBezTo>
                  <a:cubicBezTo>
                    <a:pt x="1182" y="14773"/>
                    <a:pt x="1045" y="17310"/>
                    <a:pt x="997" y="19695"/>
                  </a:cubicBezTo>
                  <a:cubicBezTo>
                    <a:pt x="956" y="21846"/>
                    <a:pt x="917" y="24105"/>
                    <a:pt x="0" y="26026"/>
                  </a:cubicBezTo>
                  <a:cubicBezTo>
                    <a:pt x="551" y="25554"/>
                    <a:pt x="1334" y="25307"/>
                    <a:pt x="2075" y="25282"/>
                  </a:cubicBezTo>
                  <a:cubicBezTo>
                    <a:pt x="2127" y="25280"/>
                    <a:pt x="2179" y="25279"/>
                    <a:pt x="2230" y="25279"/>
                  </a:cubicBezTo>
                  <a:cubicBezTo>
                    <a:pt x="3288" y="25279"/>
                    <a:pt x="4323" y="25598"/>
                    <a:pt x="5368" y="25760"/>
                  </a:cubicBezTo>
                  <a:cubicBezTo>
                    <a:pt x="5708" y="25811"/>
                    <a:pt x="6059" y="25843"/>
                    <a:pt x="6407" y="25843"/>
                  </a:cubicBezTo>
                  <a:cubicBezTo>
                    <a:pt x="7188" y="25843"/>
                    <a:pt x="7958" y="25681"/>
                    <a:pt x="8565" y="25209"/>
                  </a:cubicBezTo>
                  <a:cubicBezTo>
                    <a:pt x="9239" y="24685"/>
                    <a:pt x="9610" y="23844"/>
                    <a:pt x="9743" y="22997"/>
                  </a:cubicBezTo>
                  <a:cubicBezTo>
                    <a:pt x="9875" y="22149"/>
                    <a:pt x="9788" y="21288"/>
                    <a:pt x="9705" y="20434"/>
                  </a:cubicBezTo>
                  <a:lnTo>
                    <a:pt x="9705" y="20434"/>
                  </a:lnTo>
                  <a:cubicBezTo>
                    <a:pt x="10660" y="22107"/>
                    <a:pt x="12597" y="23090"/>
                    <a:pt x="14507" y="23090"/>
                  </a:cubicBezTo>
                  <a:cubicBezTo>
                    <a:pt x="15317" y="23090"/>
                    <a:pt x="16121" y="22913"/>
                    <a:pt x="16844" y="22538"/>
                  </a:cubicBezTo>
                  <a:cubicBezTo>
                    <a:pt x="19280" y="21271"/>
                    <a:pt x="20400" y="17966"/>
                    <a:pt x="19232" y="15483"/>
                  </a:cubicBezTo>
                  <a:lnTo>
                    <a:pt x="19232" y="15483"/>
                  </a:lnTo>
                  <a:cubicBezTo>
                    <a:pt x="19413" y="15503"/>
                    <a:pt x="19595" y="15512"/>
                    <a:pt x="19776" y="15512"/>
                  </a:cubicBezTo>
                  <a:cubicBezTo>
                    <a:pt x="21101" y="15512"/>
                    <a:pt x="22422" y="15009"/>
                    <a:pt x="23402" y="14117"/>
                  </a:cubicBezTo>
                  <a:cubicBezTo>
                    <a:pt x="25410" y="12294"/>
                    <a:pt x="25746" y="9299"/>
                    <a:pt x="25842" y="6589"/>
                  </a:cubicBezTo>
                  <a:cubicBezTo>
                    <a:pt x="25926" y="4351"/>
                    <a:pt x="25992" y="1953"/>
                    <a:pt x="269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33"/>
            <p:cNvSpPr/>
            <p:nvPr/>
          </p:nvSpPr>
          <p:spPr>
            <a:xfrm>
              <a:off x="1954650" y="7037425"/>
              <a:ext cx="602300" cy="554025"/>
            </a:xfrm>
            <a:custGeom>
              <a:rect b="b" l="l" r="r" t="t"/>
              <a:pathLst>
                <a:path extrusionOk="0" h="22161" w="24092">
                  <a:moveTo>
                    <a:pt x="23871" y="0"/>
                  </a:moveTo>
                  <a:cubicBezTo>
                    <a:pt x="23839" y="0"/>
                    <a:pt x="23805" y="13"/>
                    <a:pt x="23775" y="43"/>
                  </a:cubicBezTo>
                  <a:cubicBezTo>
                    <a:pt x="22063" y="1718"/>
                    <a:pt x="19549" y="2004"/>
                    <a:pt x="17437" y="2930"/>
                  </a:cubicBezTo>
                  <a:cubicBezTo>
                    <a:pt x="15190" y="3916"/>
                    <a:pt x="13244" y="5633"/>
                    <a:pt x="12192" y="7872"/>
                  </a:cubicBezTo>
                  <a:cubicBezTo>
                    <a:pt x="11602" y="9123"/>
                    <a:pt x="11322" y="10498"/>
                    <a:pt x="11378" y="11879"/>
                  </a:cubicBezTo>
                  <a:cubicBezTo>
                    <a:pt x="10536" y="11693"/>
                    <a:pt x="9660" y="11568"/>
                    <a:pt x="8793" y="11568"/>
                  </a:cubicBezTo>
                  <a:cubicBezTo>
                    <a:pt x="7530" y="11568"/>
                    <a:pt x="6288" y="11833"/>
                    <a:pt x="5204" y="12562"/>
                  </a:cubicBezTo>
                  <a:cubicBezTo>
                    <a:pt x="3351" y="13808"/>
                    <a:pt x="2421" y="15972"/>
                    <a:pt x="1687" y="17996"/>
                  </a:cubicBezTo>
                  <a:cubicBezTo>
                    <a:pt x="1205" y="19321"/>
                    <a:pt x="763" y="20672"/>
                    <a:pt x="70" y="21908"/>
                  </a:cubicBezTo>
                  <a:cubicBezTo>
                    <a:pt x="0" y="22033"/>
                    <a:pt x="110" y="22160"/>
                    <a:pt x="215" y="22160"/>
                  </a:cubicBezTo>
                  <a:cubicBezTo>
                    <a:pt x="258" y="22160"/>
                    <a:pt x="300" y="22139"/>
                    <a:pt x="329" y="22087"/>
                  </a:cubicBezTo>
                  <a:cubicBezTo>
                    <a:pt x="1477" y="20047"/>
                    <a:pt x="1934" y="17711"/>
                    <a:pt x="3022" y="15643"/>
                  </a:cubicBezTo>
                  <a:cubicBezTo>
                    <a:pt x="3504" y="14730"/>
                    <a:pt x="4107" y="13860"/>
                    <a:pt x="4900" y="13187"/>
                  </a:cubicBezTo>
                  <a:cubicBezTo>
                    <a:pt x="5726" y="12487"/>
                    <a:pt x="6727" y="12077"/>
                    <a:pt x="7799" y="11938"/>
                  </a:cubicBezTo>
                  <a:cubicBezTo>
                    <a:pt x="8130" y="11895"/>
                    <a:pt x="8464" y="11875"/>
                    <a:pt x="8798" y="11875"/>
                  </a:cubicBezTo>
                  <a:cubicBezTo>
                    <a:pt x="9703" y="11875"/>
                    <a:pt x="10611" y="12019"/>
                    <a:pt x="11488" y="12225"/>
                  </a:cubicBezTo>
                  <a:cubicBezTo>
                    <a:pt x="11505" y="12229"/>
                    <a:pt x="11522" y="12231"/>
                    <a:pt x="11538" y="12231"/>
                  </a:cubicBezTo>
                  <a:cubicBezTo>
                    <a:pt x="11636" y="12231"/>
                    <a:pt x="11704" y="12156"/>
                    <a:pt x="11697" y="12047"/>
                  </a:cubicBezTo>
                  <a:cubicBezTo>
                    <a:pt x="11517" y="9487"/>
                    <a:pt x="12649" y="6982"/>
                    <a:pt x="14493" y="5240"/>
                  </a:cubicBezTo>
                  <a:cubicBezTo>
                    <a:pt x="15361" y="4421"/>
                    <a:pt x="16371" y="3757"/>
                    <a:pt x="17458" y="3267"/>
                  </a:cubicBezTo>
                  <a:cubicBezTo>
                    <a:pt x="18505" y="2794"/>
                    <a:pt x="19615" y="2491"/>
                    <a:pt x="20698" y="2113"/>
                  </a:cubicBezTo>
                  <a:cubicBezTo>
                    <a:pt x="21888" y="1699"/>
                    <a:pt x="23066" y="1177"/>
                    <a:pt x="23978" y="284"/>
                  </a:cubicBezTo>
                  <a:cubicBezTo>
                    <a:pt x="24091" y="174"/>
                    <a:pt x="23990" y="0"/>
                    <a:pt x="23871" y="0"/>
                  </a:cubicBezTo>
                  <a:close/>
                </a:path>
              </a:pathLst>
            </a:custGeom>
            <a:solidFill>
              <a:srgbClr val="72CC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1" name="Google Shape;1241;p33"/>
          <p:cNvGrpSpPr/>
          <p:nvPr/>
        </p:nvGrpSpPr>
        <p:grpSpPr>
          <a:xfrm>
            <a:off x="-150208" y="4730091"/>
            <a:ext cx="1605948" cy="593056"/>
            <a:chOff x="1311650" y="4534700"/>
            <a:chExt cx="636700" cy="235125"/>
          </a:xfrm>
        </p:grpSpPr>
        <p:sp>
          <p:nvSpPr>
            <p:cNvPr id="1242" name="Google Shape;1242;p33"/>
            <p:cNvSpPr/>
            <p:nvPr/>
          </p:nvSpPr>
          <p:spPr>
            <a:xfrm>
              <a:off x="1311650" y="4534700"/>
              <a:ext cx="636700" cy="235125"/>
            </a:xfrm>
            <a:custGeom>
              <a:rect b="b" l="l" r="r" t="t"/>
              <a:pathLst>
                <a:path extrusionOk="0" h="9405" w="25468">
                  <a:moveTo>
                    <a:pt x="12651" y="0"/>
                  </a:moveTo>
                  <a:cubicBezTo>
                    <a:pt x="10516" y="0"/>
                    <a:pt x="8379" y="409"/>
                    <a:pt x="6395" y="1203"/>
                  </a:cubicBezTo>
                  <a:cubicBezTo>
                    <a:pt x="3948" y="2186"/>
                    <a:pt x="1760" y="3720"/>
                    <a:pt x="0" y="5686"/>
                  </a:cubicBezTo>
                  <a:cubicBezTo>
                    <a:pt x="151" y="5665"/>
                    <a:pt x="303" y="5655"/>
                    <a:pt x="456" y="5655"/>
                  </a:cubicBezTo>
                  <a:cubicBezTo>
                    <a:pt x="1124" y="5655"/>
                    <a:pt x="1807" y="5842"/>
                    <a:pt x="2422" y="6118"/>
                  </a:cubicBezTo>
                  <a:cubicBezTo>
                    <a:pt x="3409" y="6565"/>
                    <a:pt x="4278" y="7221"/>
                    <a:pt x="5226" y="7743"/>
                  </a:cubicBezTo>
                  <a:cubicBezTo>
                    <a:pt x="6019" y="8178"/>
                    <a:pt x="6909" y="8520"/>
                    <a:pt x="7803" y="8520"/>
                  </a:cubicBezTo>
                  <a:cubicBezTo>
                    <a:pt x="7975" y="8520"/>
                    <a:pt x="8147" y="8508"/>
                    <a:pt x="8319" y="8481"/>
                  </a:cubicBezTo>
                  <a:cubicBezTo>
                    <a:pt x="9383" y="8311"/>
                    <a:pt x="10393" y="7437"/>
                    <a:pt x="10407" y="6355"/>
                  </a:cubicBezTo>
                  <a:cubicBezTo>
                    <a:pt x="11289" y="8214"/>
                    <a:pt x="13339" y="9405"/>
                    <a:pt x="15381" y="9405"/>
                  </a:cubicBezTo>
                  <a:cubicBezTo>
                    <a:pt x="15866" y="9405"/>
                    <a:pt x="16350" y="9337"/>
                    <a:pt x="16819" y="9196"/>
                  </a:cubicBezTo>
                  <a:cubicBezTo>
                    <a:pt x="18342" y="8735"/>
                    <a:pt x="19573" y="7637"/>
                    <a:pt x="20946" y="6833"/>
                  </a:cubicBezTo>
                  <a:cubicBezTo>
                    <a:pt x="21818" y="6327"/>
                    <a:pt x="22854" y="5947"/>
                    <a:pt x="23841" y="5947"/>
                  </a:cubicBezTo>
                  <a:cubicBezTo>
                    <a:pt x="24413" y="5947"/>
                    <a:pt x="24969" y="6074"/>
                    <a:pt x="25468" y="6379"/>
                  </a:cubicBezTo>
                  <a:cubicBezTo>
                    <a:pt x="23363" y="3526"/>
                    <a:pt x="20248" y="1449"/>
                    <a:pt x="16822" y="538"/>
                  </a:cubicBezTo>
                  <a:cubicBezTo>
                    <a:pt x="15463" y="178"/>
                    <a:pt x="14057" y="0"/>
                    <a:pt x="126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33"/>
            <p:cNvSpPr/>
            <p:nvPr/>
          </p:nvSpPr>
          <p:spPr>
            <a:xfrm>
              <a:off x="1340750" y="4583750"/>
              <a:ext cx="573300" cy="113825"/>
            </a:xfrm>
            <a:custGeom>
              <a:rect b="b" l="l" r="r" t="t"/>
              <a:pathLst>
                <a:path extrusionOk="0" h="4553" w="22932">
                  <a:moveTo>
                    <a:pt x="11069" y="1"/>
                  </a:moveTo>
                  <a:cubicBezTo>
                    <a:pt x="7296" y="1"/>
                    <a:pt x="3518" y="997"/>
                    <a:pt x="145" y="2997"/>
                  </a:cubicBezTo>
                  <a:cubicBezTo>
                    <a:pt x="1" y="3082"/>
                    <a:pt x="93" y="3282"/>
                    <a:pt x="230" y="3282"/>
                  </a:cubicBezTo>
                  <a:cubicBezTo>
                    <a:pt x="255" y="3282"/>
                    <a:pt x="282" y="3275"/>
                    <a:pt x="309" y="3259"/>
                  </a:cubicBezTo>
                  <a:cubicBezTo>
                    <a:pt x="1450" y="2586"/>
                    <a:pt x="2652" y="2022"/>
                    <a:pt x="3899" y="1575"/>
                  </a:cubicBezTo>
                  <a:lnTo>
                    <a:pt x="7784" y="4519"/>
                  </a:lnTo>
                  <a:cubicBezTo>
                    <a:pt x="7815" y="4542"/>
                    <a:pt x="7848" y="4552"/>
                    <a:pt x="7880" y="4552"/>
                  </a:cubicBezTo>
                  <a:cubicBezTo>
                    <a:pt x="8010" y="4552"/>
                    <a:pt x="8122" y="4390"/>
                    <a:pt x="7996" y="4293"/>
                  </a:cubicBezTo>
                  <a:lnTo>
                    <a:pt x="4245" y="1451"/>
                  </a:lnTo>
                  <a:cubicBezTo>
                    <a:pt x="5597" y="987"/>
                    <a:pt x="6992" y="659"/>
                    <a:pt x="8409" y="475"/>
                  </a:cubicBezTo>
                  <a:cubicBezTo>
                    <a:pt x="8412" y="481"/>
                    <a:pt x="8416" y="487"/>
                    <a:pt x="8421" y="492"/>
                  </a:cubicBezTo>
                  <a:lnTo>
                    <a:pt x="12268" y="4071"/>
                  </a:lnTo>
                  <a:cubicBezTo>
                    <a:pt x="12300" y="4101"/>
                    <a:pt x="12335" y="4113"/>
                    <a:pt x="12369" y="4113"/>
                  </a:cubicBezTo>
                  <a:cubicBezTo>
                    <a:pt x="12490" y="4113"/>
                    <a:pt x="12594" y="3953"/>
                    <a:pt x="12480" y="3846"/>
                  </a:cubicBezTo>
                  <a:lnTo>
                    <a:pt x="8807" y="429"/>
                  </a:lnTo>
                  <a:cubicBezTo>
                    <a:pt x="8901" y="419"/>
                    <a:pt x="8994" y="407"/>
                    <a:pt x="9085" y="397"/>
                  </a:cubicBezTo>
                  <a:cubicBezTo>
                    <a:pt x="9739" y="335"/>
                    <a:pt x="10395" y="304"/>
                    <a:pt x="11050" y="304"/>
                  </a:cubicBezTo>
                  <a:cubicBezTo>
                    <a:pt x="11891" y="304"/>
                    <a:pt x="12732" y="355"/>
                    <a:pt x="13568" y="456"/>
                  </a:cubicBezTo>
                  <a:lnTo>
                    <a:pt x="17050" y="4044"/>
                  </a:lnTo>
                  <a:cubicBezTo>
                    <a:pt x="17080" y="4076"/>
                    <a:pt x="17115" y="4089"/>
                    <a:pt x="17149" y="4089"/>
                  </a:cubicBezTo>
                  <a:cubicBezTo>
                    <a:pt x="17264" y="4089"/>
                    <a:pt x="17368" y="3929"/>
                    <a:pt x="17261" y="3819"/>
                  </a:cubicBezTo>
                  <a:lnTo>
                    <a:pt x="14068" y="529"/>
                  </a:lnTo>
                  <a:lnTo>
                    <a:pt x="14068" y="529"/>
                  </a:lnTo>
                  <a:cubicBezTo>
                    <a:pt x="17129" y="961"/>
                    <a:pt x="20060" y="2066"/>
                    <a:pt x="22644" y="3764"/>
                  </a:cubicBezTo>
                  <a:cubicBezTo>
                    <a:pt x="22671" y="3782"/>
                    <a:pt x="22697" y="3789"/>
                    <a:pt x="22722" y="3789"/>
                  </a:cubicBezTo>
                  <a:cubicBezTo>
                    <a:pt x="22850" y="3789"/>
                    <a:pt x="22931" y="3583"/>
                    <a:pt x="22792" y="3493"/>
                  </a:cubicBezTo>
                  <a:cubicBezTo>
                    <a:pt x="19237" y="1169"/>
                    <a:pt x="15156" y="1"/>
                    <a:pt x="11069" y="1"/>
                  </a:cubicBezTo>
                  <a:close/>
                </a:path>
              </a:pathLst>
            </a:custGeom>
            <a:solidFill>
              <a:srgbClr val="5099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4" name="Google Shape;1244;p33"/>
          <p:cNvSpPr/>
          <p:nvPr/>
        </p:nvSpPr>
        <p:spPr>
          <a:xfrm>
            <a:off x="106450" y="29073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33"/>
          <p:cNvSpPr/>
          <p:nvPr/>
        </p:nvSpPr>
        <p:spPr>
          <a:xfrm>
            <a:off x="382963" y="338237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33"/>
          <p:cNvSpPr/>
          <p:nvPr/>
        </p:nvSpPr>
        <p:spPr>
          <a:xfrm rot="10665712">
            <a:off x="7560691" y="4016394"/>
            <a:ext cx="2140387" cy="1477765"/>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7" name="Google Shape;1247;p33"/>
          <p:cNvGrpSpPr/>
          <p:nvPr/>
        </p:nvGrpSpPr>
        <p:grpSpPr>
          <a:xfrm>
            <a:off x="7495583" y="3382364"/>
            <a:ext cx="1045407" cy="1442183"/>
            <a:chOff x="567250" y="2825675"/>
            <a:chExt cx="936325" cy="1291700"/>
          </a:xfrm>
        </p:grpSpPr>
        <p:grpSp>
          <p:nvGrpSpPr>
            <p:cNvPr id="1248" name="Google Shape;1248;p33"/>
            <p:cNvGrpSpPr/>
            <p:nvPr/>
          </p:nvGrpSpPr>
          <p:grpSpPr>
            <a:xfrm>
              <a:off x="567250" y="2825675"/>
              <a:ext cx="936325" cy="1291700"/>
              <a:chOff x="1415200" y="5378250"/>
              <a:chExt cx="936325" cy="1291700"/>
            </a:xfrm>
          </p:grpSpPr>
          <p:sp>
            <p:nvSpPr>
              <p:cNvPr id="1249" name="Google Shape;1249;p33"/>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3"/>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3"/>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3"/>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3"/>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3"/>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3"/>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3"/>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3"/>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3"/>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3"/>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3"/>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3"/>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3"/>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3"/>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3"/>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3"/>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3"/>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3"/>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3"/>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3"/>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3"/>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33"/>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3"/>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3"/>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3"/>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3"/>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33"/>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3"/>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3"/>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3"/>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3"/>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3"/>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3"/>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3"/>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3"/>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3"/>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3"/>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3"/>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3"/>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33"/>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3"/>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3"/>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3"/>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3"/>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3"/>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3"/>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3"/>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3"/>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8" name="Google Shape;1298;p33"/>
            <p:cNvGrpSpPr/>
            <p:nvPr/>
          </p:nvGrpSpPr>
          <p:grpSpPr>
            <a:xfrm>
              <a:off x="567250" y="2825675"/>
              <a:ext cx="936325" cy="1291700"/>
              <a:chOff x="1415200" y="5378250"/>
              <a:chExt cx="936325" cy="1291700"/>
            </a:xfrm>
          </p:grpSpPr>
          <p:sp>
            <p:nvSpPr>
              <p:cNvPr id="1299" name="Google Shape;1299;p33"/>
              <p:cNvSpPr/>
              <p:nvPr/>
            </p:nvSpPr>
            <p:spPr>
              <a:xfrm>
                <a:off x="1415200" y="5796300"/>
                <a:ext cx="936325" cy="873650"/>
              </a:xfrm>
              <a:custGeom>
                <a:rect b="b" l="l" r="r" t="t"/>
                <a:pathLst>
                  <a:path extrusionOk="0" h="34946" w="37453">
                    <a:moveTo>
                      <a:pt x="26635" y="0"/>
                    </a:moveTo>
                    <a:cubicBezTo>
                      <a:pt x="25326" y="0"/>
                      <a:pt x="23902" y="256"/>
                      <a:pt x="22622" y="582"/>
                    </a:cubicBezTo>
                    <a:cubicBezTo>
                      <a:pt x="21232" y="936"/>
                      <a:pt x="19808" y="1117"/>
                      <a:pt x="18384" y="1117"/>
                    </a:cubicBezTo>
                    <a:cubicBezTo>
                      <a:pt x="17064" y="1117"/>
                      <a:pt x="15745" y="961"/>
                      <a:pt x="14453" y="642"/>
                    </a:cubicBezTo>
                    <a:cubicBezTo>
                      <a:pt x="13024" y="288"/>
                      <a:pt x="11428" y="1"/>
                      <a:pt x="10016" y="1"/>
                    </a:cubicBezTo>
                    <a:cubicBezTo>
                      <a:pt x="9742" y="1"/>
                      <a:pt x="9476" y="12"/>
                      <a:pt x="9219" y="35"/>
                    </a:cubicBezTo>
                    <a:cubicBezTo>
                      <a:pt x="8672" y="81"/>
                      <a:pt x="8129" y="181"/>
                      <a:pt x="7601" y="331"/>
                    </a:cubicBezTo>
                    <a:cubicBezTo>
                      <a:pt x="5189" y="1021"/>
                      <a:pt x="3401" y="2721"/>
                      <a:pt x="1996" y="5023"/>
                    </a:cubicBezTo>
                    <a:cubicBezTo>
                      <a:pt x="292" y="7813"/>
                      <a:pt x="1" y="11416"/>
                      <a:pt x="1229" y="14445"/>
                    </a:cubicBezTo>
                    <a:cubicBezTo>
                      <a:pt x="2892" y="18543"/>
                      <a:pt x="4287" y="21241"/>
                      <a:pt x="6163" y="25246"/>
                    </a:cubicBezTo>
                    <a:cubicBezTo>
                      <a:pt x="6853" y="26721"/>
                      <a:pt x="6658" y="28182"/>
                      <a:pt x="6963" y="29863"/>
                    </a:cubicBezTo>
                    <a:cubicBezTo>
                      <a:pt x="7255" y="31467"/>
                      <a:pt x="8270" y="32926"/>
                      <a:pt x="9546" y="33938"/>
                    </a:cubicBezTo>
                    <a:cubicBezTo>
                      <a:pt x="10158" y="34423"/>
                      <a:pt x="10882" y="34746"/>
                      <a:pt x="11650" y="34882"/>
                    </a:cubicBezTo>
                    <a:cubicBezTo>
                      <a:pt x="11885" y="34923"/>
                      <a:pt x="12122" y="34944"/>
                      <a:pt x="12357" y="34944"/>
                    </a:cubicBezTo>
                    <a:cubicBezTo>
                      <a:pt x="12972" y="34944"/>
                      <a:pt x="13577" y="34799"/>
                      <a:pt x="14107" y="34475"/>
                    </a:cubicBezTo>
                    <a:cubicBezTo>
                      <a:pt x="15002" y="33928"/>
                      <a:pt x="15565" y="32975"/>
                      <a:pt x="16016" y="32029"/>
                    </a:cubicBezTo>
                    <a:cubicBezTo>
                      <a:pt x="16467" y="31084"/>
                      <a:pt x="16851" y="30084"/>
                      <a:pt x="17526" y="29282"/>
                    </a:cubicBezTo>
                    <a:cubicBezTo>
                      <a:pt x="17853" y="28894"/>
                      <a:pt x="18266" y="28560"/>
                      <a:pt x="18728" y="28343"/>
                    </a:cubicBezTo>
                    <a:cubicBezTo>
                      <a:pt x="18831" y="28392"/>
                      <a:pt x="18933" y="28448"/>
                      <a:pt x="19029" y="28509"/>
                    </a:cubicBezTo>
                    <a:cubicBezTo>
                      <a:pt x="19368" y="28716"/>
                      <a:pt x="19670" y="28978"/>
                      <a:pt x="19924" y="29282"/>
                    </a:cubicBezTo>
                    <a:cubicBezTo>
                      <a:pt x="20602" y="30084"/>
                      <a:pt x="20982" y="31082"/>
                      <a:pt x="21434" y="32029"/>
                    </a:cubicBezTo>
                    <a:cubicBezTo>
                      <a:pt x="21887" y="32977"/>
                      <a:pt x="22448" y="33928"/>
                      <a:pt x="23343" y="34475"/>
                    </a:cubicBezTo>
                    <a:cubicBezTo>
                      <a:pt x="23873" y="34800"/>
                      <a:pt x="24477" y="34945"/>
                      <a:pt x="25091" y="34945"/>
                    </a:cubicBezTo>
                    <a:cubicBezTo>
                      <a:pt x="25757" y="34945"/>
                      <a:pt x="26437" y="34774"/>
                      <a:pt x="27049" y="34473"/>
                    </a:cubicBezTo>
                    <a:cubicBezTo>
                      <a:pt x="27353" y="34326"/>
                      <a:pt x="27639" y="34146"/>
                      <a:pt x="27904" y="33938"/>
                    </a:cubicBezTo>
                    <a:cubicBezTo>
                      <a:pt x="29183" y="32926"/>
                      <a:pt x="30251" y="31475"/>
                      <a:pt x="30490" y="29863"/>
                    </a:cubicBezTo>
                    <a:cubicBezTo>
                      <a:pt x="30832" y="27533"/>
                      <a:pt x="30597" y="26721"/>
                      <a:pt x="31290" y="25246"/>
                    </a:cubicBezTo>
                    <a:cubicBezTo>
                      <a:pt x="33163" y="21241"/>
                      <a:pt x="34558" y="18543"/>
                      <a:pt x="36224" y="14445"/>
                    </a:cubicBezTo>
                    <a:cubicBezTo>
                      <a:pt x="37453" y="11414"/>
                      <a:pt x="37154" y="7813"/>
                      <a:pt x="35454" y="5023"/>
                    </a:cubicBezTo>
                    <a:cubicBezTo>
                      <a:pt x="33754" y="2235"/>
                      <a:pt x="30685" y="326"/>
                      <a:pt x="27429" y="35"/>
                    </a:cubicBezTo>
                    <a:cubicBezTo>
                      <a:pt x="27171" y="11"/>
                      <a:pt x="26905" y="0"/>
                      <a:pt x="266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3"/>
              <p:cNvSpPr/>
              <p:nvPr/>
            </p:nvSpPr>
            <p:spPr>
              <a:xfrm>
                <a:off x="1605200" y="5796275"/>
                <a:ext cx="746325" cy="861875"/>
              </a:xfrm>
              <a:custGeom>
                <a:rect b="b" l="l" r="r" t="t"/>
                <a:pathLst>
                  <a:path extrusionOk="0" h="34475" w="29853">
                    <a:moveTo>
                      <a:pt x="19042" y="0"/>
                    </a:moveTo>
                    <a:cubicBezTo>
                      <a:pt x="17731" y="0"/>
                      <a:pt x="16304" y="257"/>
                      <a:pt x="15022" y="583"/>
                    </a:cubicBezTo>
                    <a:cubicBezTo>
                      <a:pt x="13632" y="936"/>
                      <a:pt x="12208" y="1117"/>
                      <a:pt x="10784" y="1117"/>
                    </a:cubicBezTo>
                    <a:cubicBezTo>
                      <a:pt x="9464" y="1117"/>
                      <a:pt x="8145" y="961"/>
                      <a:pt x="6853" y="643"/>
                    </a:cubicBezTo>
                    <a:cubicBezTo>
                      <a:pt x="5423" y="287"/>
                      <a:pt x="3824" y="1"/>
                      <a:pt x="2411" y="1"/>
                    </a:cubicBezTo>
                    <a:cubicBezTo>
                      <a:pt x="2139" y="1"/>
                      <a:pt x="1875" y="11"/>
                      <a:pt x="1619" y="34"/>
                    </a:cubicBezTo>
                    <a:cubicBezTo>
                      <a:pt x="1072" y="82"/>
                      <a:pt x="529" y="180"/>
                      <a:pt x="1" y="331"/>
                    </a:cubicBezTo>
                    <a:cubicBezTo>
                      <a:pt x="209" y="297"/>
                      <a:pt x="421" y="282"/>
                      <a:pt x="633" y="282"/>
                    </a:cubicBezTo>
                    <a:cubicBezTo>
                      <a:pt x="1806" y="282"/>
                      <a:pt x="3010" y="753"/>
                      <a:pt x="4007" y="1300"/>
                    </a:cubicBezTo>
                    <a:cubicBezTo>
                      <a:pt x="5721" y="2237"/>
                      <a:pt x="7236" y="3497"/>
                      <a:pt x="9083" y="4193"/>
                    </a:cubicBezTo>
                    <a:cubicBezTo>
                      <a:pt x="9972" y="4528"/>
                      <a:pt x="10884" y="4660"/>
                      <a:pt x="11801" y="4660"/>
                    </a:cubicBezTo>
                    <a:cubicBezTo>
                      <a:pt x="13006" y="4660"/>
                      <a:pt x="14219" y="4432"/>
                      <a:pt x="15400" y="4137"/>
                    </a:cubicBezTo>
                    <a:cubicBezTo>
                      <a:pt x="17099" y="3712"/>
                      <a:pt x="18832" y="3134"/>
                      <a:pt x="20599" y="3134"/>
                    </a:cubicBezTo>
                    <a:cubicBezTo>
                      <a:pt x="20886" y="3134"/>
                      <a:pt x="21174" y="3150"/>
                      <a:pt x="21463" y="3183"/>
                    </a:cubicBezTo>
                    <a:cubicBezTo>
                      <a:pt x="25017" y="3598"/>
                      <a:pt x="26592" y="7319"/>
                      <a:pt x="26343" y="10524"/>
                    </a:cubicBezTo>
                    <a:cubicBezTo>
                      <a:pt x="26015" y="14729"/>
                      <a:pt x="23380" y="18327"/>
                      <a:pt x="22036" y="22227"/>
                    </a:cubicBezTo>
                    <a:cubicBezTo>
                      <a:pt x="21688" y="23239"/>
                      <a:pt x="21427" y="24273"/>
                      <a:pt x="21288" y="25332"/>
                    </a:cubicBezTo>
                    <a:cubicBezTo>
                      <a:pt x="21144" y="26415"/>
                      <a:pt x="21129" y="27510"/>
                      <a:pt x="21093" y="28603"/>
                    </a:cubicBezTo>
                    <a:cubicBezTo>
                      <a:pt x="21032" y="30451"/>
                      <a:pt x="20887" y="32400"/>
                      <a:pt x="19836" y="33985"/>
                    </a:cubicBezTo>
                    <a:cubicBezTo>
                      <a:pt x="19721" y="34157"/>
                      <a:pt x="19592" y="34322"/>
                      <a:pt x="19449" y="34474"/>
                    </a:cubicBezTo>
                    <a:cubicBezTo>
                      <a:pt x="19753" y="34327"/>
                      <a:pt x="20039" y="34147"/>
                      <a:pt x="20304" y="33939"/>
                    </a:cubicBezTo>
                    <a:cubicBezTo>
                      <a:pt x="21583" y="32927"/>
                      <a:pt x="22651" y="31476"/>
                      <a:pt x="22890" y="29864"/>
                    </a:cubicBezTo>
                    <a:cubicBezTo>
                      <a:pt x="23232" y="27534"/>
                      <a:pt x="22997" y="26722"/>
                      <a:pt x="23690" y="25247"/>
                    </a:cubicBezTo>
                    <a:cubicBezTo>
                      <a:pt x="25563" y="21242"/>
                      <a:pt x="26958" y="18544"/>
                      <a:pt x="28624" y="14446"/>
                    </a:cubicBezTo>
                    <a:cubicBezTo>
                      <a:pt x="29853" y="11415"/>
                      <a:pt x="29554" y="7814"/>
                      <a:pt x="27854" y="5024"/>
                    </a:cubicBezTo>
                    <a:cubicBezTo>
                      <a:pt x="26154" y="2234"/>
                      <a:pt x="23085" y="326"/>
                      <a:pt x="19829" y="34"/>
                    </a:cubicBezTo>
                    <a:cubicBezTo>
                      <a:pt x="19573" y="11"/>
                      <a:pt x="19310" y="0"/>
                      <a:pt x="19042" y="0"/>
                    </a:cubicBezTo>
                    <a:close/>
                  </a:path>
                </a:pathLst>
              </a:custGeom>
              <a:solidFill>
                <a:srgbClr val="9AE8D9">
                  <a:alpha val="21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3"/>
              <p:cNvSpPr/>
              <p:nvPr/>
            </p:nvSpPr>
            <p:spPr>
              <a:xfrm>
                <a:off x="1559025" y="6114700"/>
                <a:ext cx="169725" cy="169725"/>
              </a:xfrm>
              <a:custGeom>
                <a:rect b="b" l="l" r="r" t="t"/>
                <a:pathLst>
                  <a:path extrusionOk="0" h="6789" w="6789">
                    <a:moveTo>
                      <a:pt x="3393" y="0"/>
                    </a:moveTo>
                    <a:cubicBezTo>
                      <a:pt x="1520" y="0"/>
                      <a:pt x="0" y="1521"/>
                      <a:pt x="0" y="3395"/>
                    </a:cubicBezTo>
                    <a:cubicBezTo>
                      <a:pt x="0" y="5268"/>
                      <a:pt x="1520" y="6788"/>
                      <a:pt x="3393" y="6788"/>
                    </a:cubicBezTo>
                    <a:cubicBezTo>
                      <a:pt x="5268" y="6788"/>
                      <a:pt x="6788" y="5268"/>
                      <a:pt x="6788" y="3395"/>
                    </a:cubicBezTo>
                    <a:cubicBezTo>
                      <a:pt x="6788" y="1521"/>
                      <a:pt x="5268" y="0"/>
                      <a:pt x="33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3"/>
              <p:cNvSpPr/>
              <p:nvPr/>
            </p:nvSpPr>
            <p:spPr>
              <a:xfrm>
                <a:off x="2024825" y="6114700"/>
                <a:ext cx="169725" cy="169725"/>
              </a:xfrm>
              <a:custGeom>
                <a:rect b="b" l="l" r="r" t="t"/>
                <a:pathLst>
                  <a:path extrusionOk="0" h="6789" w="6789">
                    <a:moveTo>
                      <a:pt x="3395" y="0"/>
                    </a:moveTo>
                    <a:cubicBezTo>
                      <a:pt x="1520" y="0"/>
                      <a:pt x="0" y="1521"/>
                      <a:pt x="0" y="3395"/>
                    </a:cubicBezTo>
                    <a:cubicBezTo>
                      <a:pt x="0" y="5268"/>
                      <a:pt x="1520" y="6788"/>
                      <a:pt x="3395" y="6788"/>
                    </a:cubicBezTo>
                    <a:cubicBezTo>
                      <a:pt x="5268" y="6788"/>
                      <a:pt x="6788" y="5268"/>
                      <a:pt x="6788" y="3395"/>
                    </a:cubicBezTo>
                    <a:cubicBezTo>
                      <a:pt x="6788" y="1521"/>
                      <a:pt x="5268" y="0"/>
                      <a:pt x="3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3"/>
              <p:cNvSpPr/>
              <p:nvPr/>
            </p:nvSpPr>
            <p:spPr>
              <a:xfrm>
                <a:off x="1642875" y="5950600"/>
                <a:ext cx="204900" cy="268975"/>
              </a:xfrm>
              <a:custGeom>
                <a:rect b="b" l="l" r="r" t="t"/>
                <a:pathLst>
                  <a:path extrusionOk="0" h="10759" w="8196">
                    <a:moveTo>
                      <a:pt x="4028" y="0"/>
                    </a:moveTo>
                    <a:cubicBezTo>
                      <a:pt x="3972" y="0"/>
                      <a:pt x="3916" y="2"/>
                      <a:pt x="3860" y="5"/>
                    </a:cubicBezTo>
                    <a:cubicBezTo>
                      <a:pt x="1656" y="127"/>
                      <a:pt x="0" y="2630"/>
                      <a:pt x="166" y="5600"/>
                    </a:cubicBezTo>
                    <a:cubicBezTo>
                      <a:pt x="312" y="8297"/>
                      <a:pt x="1912" y="10447"/>
                      <a:pt x="3854" y="10729"/>
                    </a:cubicBezTo>
                    <a:cubicBezTo>
                      <a:pt x="3997" y="10748"/>
                      <a:pt x="4141" y="10758"/>
                      <a:pt x="4285" y="10758"/>
                    </a:cubicBezTo>
                    <a:cubicBezTo>
                      <a:pt x="4340" y="10758"/>
                      <a:pt x="4394" y="10757"/>
                      <a:pt x="4448" y="10754"/>
                    </a:cubicBezTo>
                    <a:cubicBezTo>
                      <a:pt x="5990" y="10669"/>
                      <a:pt x="7263" y="9419"/>
                      <a:pt x="7832" y="7659"/>
                    </a:cubicBezTo>
                    <a:cubicBezTo>
                      <a:pt x="8078" y="6905"/>
                      <a:pt x="8195" y="6056"/>
                      <a:pt x="8146" y="5163"/>
                    </a:cubicBezTo>
                    <a:cubicBezTo>
                      <a:pt x="8136" y="4980"/>
                      <a:pt x="8115" y="4800"/>
                      <a:pt x="8097" y="4627"/>
                    </a:cubicBezTo>
                    <a:cubicBezTo>
                      <a:pt x="7797" y="2320"/>
                      <a:pt x="6434" y="507"/>
                      <a:pt x="4761" y="90"/>
                    </a:cubicBezTo>
                    <a:lnTo>
                      <a:pt x="4760" y="90"/>
                    </a:lnTo>
                    <a:cubicBezTo>
                      <a:pt x="4519"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3"/>
              <p:cNvSpPr/>
              <p:nvPr/>
            </p:nvSpPr>
            <p:spPr>
              <a:xfrm>
                <a:off x="1635375" y="5946100"/>
                <a:ext cx="205650" cy="199600"/>
              </a:xfrm>
              <a:custGeom>
                <a:rect b="b" l="l" r="r" t="t"/>
                <a:pathLst>
                  <a:path extrusionOk="0" h="7984" w="8226">
                    <a:moveTo>
                      <a:pt x="4163" y="0"/>
                    </a:moveTo>
                    <a:cubicBezTo>
                      <a:pt x="4160" y="0"/>
                      <a:pt x="4157" y="0"/>
                      <a:pt x="4154" y="0"/>
                    </a:cubicBezTo>
                    <a:cubicBezTo>
                      <a:pt x="3429" y="9"/>
                      <a:pt x="2731" y="268"/>
                      <a:pt x="2144" y="656"/>
                    </a:cubicBezTo>
                    <a:cubicBezTo>
                      <a:pt x="1855" y="856"/>
                      <a:pt x="1590" y="1088"/>
                      <a:pt x="1355" y="1351"/>
                    </a:cubicBezTo>
                    <a:cubicBezTo>
                      <a:pt x="1126" y="1614"/>
                      <a:pt x="926" y="1900"/>
                      <a:pt x="761" y="2209"/>
                    </a:cubicBezTo>
                    <a:cubicBezTo>
                      <a:pt x="444" y="2810"/>
                      <a:pt x="241" y="3468"/>
                      <a:pt x="165" y="4144"/>
                    </a:cubicBezTo>
                    <a:cubicBezTo>
                      <a:pt x="0" y="5482"/>
                      <a:pt x="270" y="6785"/>
                      <a:pt x="707" y="7983"/>
                    </a:cubicBezTo>
                    <a:cubicBezTo>
                      <a:pt x="619" y="6707"/>
                      <a:pt x="561" y="5438"/>
                      <a:pt x="829" y="4260"/>
                    </a:cubicBezTo>
                    <a:cubicBezTo>
                      <a:pt x="1090" y="3085"/>
                      <a:pt x="1687" y="2005"/>
                      <a:pt x="2631" y="1372"/>
                    </a:cubicBezTo>
                    <a:cubicBezTo>
                      <a:pt x="3093" y="1048"/>
                      <a:pt x="3634" y="848"/>
                      <a:pt x="4183" y="817"/>
                    </a:cubicBezTo>
                    <a:cubicBezTo>
                      <a:pt x="4249" y="812"/>
                      <a:pt x="4315" y="809"/>
                      <a:pt x="4381" y="809"/>
                    </a:cubicBezTo>
                    <a:cubicBezTo>
                      <a:pt x="4869" y="809"/>
                      <a:pt x="5366" y="949"/>
                      <a:pt x="5829" y="1166"/>
                    </a:cubicBezTo>
                    <a:cubicBezTo>
                      <a:pt x="6885" y="1675"/>
                      <a:pt x="7682" y="2694"/>
                      <a:pt x="8226" y="3846"/>
                    </a:cubicBezTo>
                    <a:cubicBezTo>
                      <a:pt x="8122" y="3200"/>
                      <a:pt x="7898" y="2580"/>
                      <a:pt x="7563" y="2019"/>
                    </a:cubicBezTo>
                    <a:cubicBezTo>
                      <a:pt x="7221" y="1453"/>
                      <a:pt x="6746" y="939"/>
                      <a:pt x="6156" y="578"/>
                    </a:cubicBezTo>
                    <a:cubicBezTo>
                      <a:pt x="5559" y="200"/>
                      <a:pt x="4869" y="0"/>
                      <a:pt x="41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3"/>
              <p:cNvSpPr/>
              <p:nvPr/>
            </p:nvSpPr>
            <p:spPr>
              <a:xfrm>
                <a:off x="1700200" y="5952875"/>
                <a:ext cx="147575" cy="200150"/>
              </a:xfrm>
              <a:custGeom>
                <a:rect b="b" l="l" r="r" t="t"/>
                <a:pathLst>
                  <a:path extrusionOk="0" h="8006" w="5903">
                    <a:moveTo>
                      <a:pt x="2467" y="1"/>
                    </a:moveTo>
                    <a:cubicBezTo>
                      <a:pt x="1024" y="590"/>
                      <a:pt x="0" y="2099"/>
                      <a:pt x="0" y="3868"/>
                    </a:cubicBezTo>
                    <a:cubicBezTo>
                      <a:pt x="0" y="6153"/>
                      <a:pt x="1714" y="8006"/>
                      <a:pt x="3828" y="8006"/>
                    </a:cubicBezTo>
                    <a:cubicBezTo>
                      <a:pt x="3831" y="8006"/>
                      <a:pt x="3834" y="8006"/>
                      <a:pt x="3838" y="8006"/>
                    </a:cubicBezTo>
                    <a:cubicBezTo>
                      <a:pt x="4432" y="8006"/>
                      <a:pt x="5017" y="7855"/>
                      <a:pt x="5539" y="7568"/>
                    </a:cubicBezTo>
                    <a:cubicBezTo>
                      <a:pt x="5785" y="6814"/>
                      <a:pt x="5902" y="5965"/>
                      <a:pt x="5853" y="5073"/>
                    </a:cubicBezTo>
                    <a:cubicBezTo>
                      <a:pt x="5843" y="4890"/>
                      <a:pt x="5824" y="4711"/>
                      <a:pt x="5805" y="4536"/>
                    </a:cubicBezTo>
                    <a:cubicBezTo>
                      <a:pt x="5505" y="2231"/>
                      <a:pt x="4143" y="417"/>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3"/>
              <p:cNvSpPr/>
              <p:nvPr/>
            </p:nvSpPr>
            <p:spPr>
              <a:xfrm>
                <a:off x="1905750" y="5931875"/>
                <a:ext cx="204900" cy="268950"/>
              </a:xfrm>
              <a:custGeom>
                <a:rect b="b" l="l" r="r" t="t"/>
                <a:pathLst>
                  <a:path extrusionOk="0" h="10758" w="8196">
                    <a:moveTo>
                      <a:pt x="4028" y="0"/>
                    </a:moveTo>
                    <a:cubicBezTo>
                      <a:pt x="3972" y="0"/>
                      <a:pt x="3916" y="2"/>
                      <a:pt x="3860" y="5"/>
                    </a:cubicBezTo>
                    <a:cubicBezTo>
                      <a:pt x="1656" y="127"/>
                      <a:pt x="0" y="2629"/>
                      <a:pt x="167" y="5598"/>
                    </a:cubicBezTo>
                    <a:cubicBezTo>
                      <a:pt x="312" y="8295"/>
                      <a:pt x="1911" y="10447"/>
                      <a:pt x="3855" y="10727"/>
                    </a:cubicBezTo>
                    <a:cubicBezTo>
                      <a:pt x="4001" y="10747"/>
                      <a:pt x="4148" y="10758"/>
                      <a:pt x="4296" y="10758"/>
                    </a:cubicBezTo>
                    <a:cubicBezTo>
                      <a:pt x="4346" y="10758"/>
                      <a:pt x="4397" y="10757"/>
                      <a:pt x="4448" y="10754"/>
                    </a:cubicBezTo>
                    <a:cubicBezTo>
                      <a:pt x="5990" y="10668"/>
                      <a:pt x="7263" y="9418"/>
                      <a:pt x="7832" y="7659"/>
                    </a:cubicBezTo>
                    <a:cubicBezTo>
                      <a:pt x="8078" y="6903"/>
                      <a:pt x="8195" y="6054"/>
                      <a:pt x="8146" y="5163"/>
                    </a:cubicBezTo>
                    <a:cubicBezTo>
                      <a:pt x="8136" y="4979"/>
                      <a:pt x="8116" y="4800"/>
                      <a:pt x="8097" y="4625"/>
                    </a:cubicBezTo>
                    <a:cubicBezTo>
                      <a:pt x="7797" y="2320"/>
                      <a:pt x="6434" y="505"/>
                      <a:pt x="4761" y="90"/>
                    </a:cubicBezTo>
                    <a:lnTo>
                      <a:pt x="4760" y="90"/>
                    </a:lnTo>
                    <a:cubicBezTo>
                      <a:pt x="4520" y="30"/>
                      <a:pt x="4274" y="0"/>
                      <a:pt x="40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3"/>
              <p:cNvSpPr/>
              <p:nvPr/>
            </p:nvSpPr>
            <p:spPr>
              <a:xfrm>
                <a:off x="1898250" y="5927375"/>
                <a:ext cx="205650" cy="199550"/>
              </a:xfrm>
              <a:custGeom>
                <a:rect b="b" l="l" r="r" t="t"/>
                <a:pathLst>
                  <a:path extrusionOk="0" h="7982" w="8226">
                    <a:moveTo>
                      <a:pt x="4164" y="0"/>
                    </a:moveTo>
                    <a:cubicBezTo>
                      <a:pt x="4161" y="0"/>
                      <a:pt x="4158" y="0"/>
                      <a:pt x="4155" y="0"/>
                    </a:cubicBezTo>
                    <a:cubicBezTo>
                      <a:pt x="3429" y="9"/>
                      <a:pt x="2731" y="266"/>
                      <a:pt x="2144" y="654"/>
                    </a:cubicBezTo>
                    <a:cubicBezTo>
                      <a:pt x="1855" y="854"/>
                      <a:pt x="1590" y="1088"/>
                      <a:pt x="1355" y="1349"/>
                    </a:cubicBezTo>
                    <a:cubicBezTo>
                      <a:pt x="1124" y="1612"/>
                      <a:pt x="926" y="1900"/>
                      <a:pt x="761" y="2207"/>
                    </a:cubicBezTo>
                    <a:cubicBezTo>
                      <a:pt x="444" y="2810"/>
                      <a:pt x="241" y="3466"/>
                      <a:pt x="165" y="4143"/>
                    </a:cubicBezTo>
                    <a:cubicBezTo>
                      <a:pt x="0" y="5480"/>
                      <a:pt x="270" y="6783"/>
                      <a:pt x="707" y="7981"/>
                    </a:cubicBezTo>
                    <a:cubicBezTo>
                      <a:pt x="619" y="6705"/>
                      <a:pt x="561" y="5437"/>
                      <a:pt x="829" y="4258"/>
                    </a:cubicBezTo>
                    <a:cubicBezTo>
                      <a:pt x="1090" y="3083"/>
                      <a:pt x="1687" y="2004"/>
                      <a:pt x="2633" y="1370"/>
                    </a:cubicBezTo>
                    <a:cubicBezTo>
                      <a:pt x="3094" y="1046"/>
                      <a:pt x="3634" y="846"/>
                      <a:pt x="4183" y="815"/>
                    </a:cubicBezTo>
                    <a:cubicBezTo>
                      <a:pt x="4249" y="810"/>
                      <a:pt x="4316" y="808"/>
                      <a:pt x="4382" y="808"/>
                    </a:cubicBezTo>
                    <a:cubicBezTo>
                      <a:pt x="4871" y="808"/>
                      <a:pt x="5366" y="947"/>
                      <a:pt x="5829" y="1165"/>
                    </a:cubicBezTo>
                    <a:cubicBezTo>
                      <a:pt x="6883" y="1675"/>
                      <a:pt x="7682" y="2693"/>
                      <a:pt x="8226" y="3844"/>
                    </a:cubicBezTo>
                    <a:cubicBezTo>
                      <a:pt x="8122" y="3198"/>
                      <a:pt x="7897" y="2578"/>
                      <a:pt x="7563" y="2017"/>
                    </a:cubicBezTo>
                    <a:cubicBezTo>
                      <a:pt x="7221" y="1451"/>
                      <a:pt x="6746" y="937"/>
                      <a:pt x="6156" y="576"/>
                    </a:cubicBezTo>
                    <a:cubicBezTo>
                      <a:pt x="5559" y="200"/>
                      <a:pt x="4869" y="0"/>
                      <a:pt x="4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3"/>
              <p:cNvSpPr/>
              <p:nvPr/>
            </p:nvSpPr>
            <p:spPr>
              <a:xfrm>
                <a:off x="1963075" y="5934100"/>
                <a:ext cx="147575" cy="200200"/>
              </a:xfrm>
              <a:custGeom>
                <a:rect b="b" l="l" r="r" t="t"/>
                <a:pathLst>
                  <a:path extrusionOk="0" h="8008" w="5903">
                    <a:moveTo>
                      <a:pt x="2467" y="1"/>
                    </a:moveTo>
                    <a:cubicBezTo>
                      <a:pt x="1024" y="592"/>
                      <a:pt x="1" y="2101"/>
                      <a:pt x="1" y="3868"/>
                    </a:cubicBezTo>
                    <a:cubicBezTo>
                      <a:pt x="1" y="6153"/>
                      <a:pt x="1714" y="8007"/>
                      <a:pt x="3828" y="8007"/>
                    </a:cubicBezTo>
                    <a:cubicBezTo>
                      <a:pt x="4426" y="8007"/>
                      <a:pt x="5014" y="7857"/>
                      <a:pt x="5539" y="7570"/>
                    </a:cubicBezTo>
                    <a:cubicBezTo>
                      <a:pt x="5785" y="6814"/>
                      <a:pt x="5902" y="5965"/>
                      <a:pt x="5853" y="5074"/>
                    </a:cubicBezTo>
                    <a:cubicBezTo>
                      <a:pt x="5843" y="4890"/>
                      <a:pt x="5824" y="4711"/>
                      <a:pt x="5804" y="4536"/>
                    </a:cubicBezTo>
                    <a:cubicBezTo>
                      <a:pt x="5504" y="2231"/>
                      <a:pt x="4143" y="418"/>
                      <a:pt x="2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3"/>
              <p:cNvSpPr/>
              <p:nvPr/>
            </p:nvSpPr>
            <p:spPr>
              <a:xfrm>
                <a:off x="1744725" y="6240500"/>
                <a:ext cx="250150" cy="145550"/>
              </a:xfrm>
              <a:custGeom>
                <a:rect b="b" l="l" r="r" t="t"/>
                <a:pathLst>
                  <a:path extrusionOk="0" h="5822" w="10006">
                    <a:moveTo>
                      <a:pt x="8644" y="1"/>
                    </a:moveTo>
                    <a:cubicBezTo>
                      <a:pt x="8532" y="1"/>
                      <a:pt x="8413" y="8"/>
                      <a:pt x="8287" y="22"/>
                    </a:cubicBezTo>
                    <a:lnTo>
                      <a:pt x="8285" y="21"/>
                    </a:lnTo>
                    <a:cubicBezTo>
                      <a:pt x="7452" y="114"/>
                      <a:pt x="6330" y="475"/>
                      <a:pt x="5033" y="585"/>
                    </a:cubicBezTo>
                    <a:cubicBezTo>
                      <a:pt x="4685" y="615"/>
                      <a:pt x="4342" y="625"/>
                      <a:pt x="4008" y="625"/>
                    </a:cubicBezTo>
                    <a:cubicBezTo>
                      <a:pt x="3291" y="625"/>
                      <a:pt x="2617" y="578"/>
                      <a:pt x="2038" y="578"/>
                    </a:cubicBezTo>
                    <a:cubicBezTo>
                      <a:pt x="1832" y="578"/>
                      <a:pt x="1637" y="584"/>
                      <a:pt x="1457" y="600"/>
                    </a:cubicBezTo>
                    <a:cubicBezTo>
                      <a:pt x="552" y="678"/>
                      <a:pt x="1" y="1014"/>
                      <a:pt x="97" y="2128"/>
                    </a:cubicBezTo>
                    <a:lnTo>
                      <a:pt x="99" y="2170"/>
                    </a:lnTo>
                    <a:cubicBezTo>
                      <a:pt x="299" y="4269"/>
                      <a:pt x="2357" y="5821"/>
                      <a:pt x="4819" y="5821"/>
                    </a:cubicBezTo>
                    <a:cubicBezTo>
                      <a:pt x="4983" y="5821"/>
                      <a:pt x="5149" y="5814"/>
                      <a:pt x="5316" y="5800"/>
                    </a:cubicBezTo>
                    <a:cubicBezTo>
                      <a:pt x="5736" y="5766"/>
                      <a:pt x="6153" y="5685"/>
                      <a:pt x="6557" y="5558"/>
                    </a:cubicBezTo>
                    <a:cubicBezTo>
                      <a:pt x="8602" y="4919"/>
                      <a:pt x="10006" y="3200"/>
                      <a:pt x="9845" y="1300"/>
                    </a:cubicBezTo>
                    <a:cubicBezTo>
                      <a:pt x="9760" y="298"/>
                      <a:pt x="9332" y="1"/>
                      <a:pt x="8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3"/>
              <p:cNvSpPr/>
              <p:nvPr/>
            </p:nvSpPr>
            <p:spPr>
              <a:xfrm>
                <a:off x="1781125" y="6241050"/>
                <a:ext cx="170800" cy="56400"/>
              </a:xfrm>
              <a:custGeom>
                <a:rect b="b" l="l" r="r" t="t"/>
                <a:pathLst>
                  <a:path extrusionOk="0" h="2256" w="6832">
                    <a:moveTo>
                      <a:pt x="6829" y="0"/>
                    </a:moveTo>
                    <a:cubicBezTo>
                      <a:pt x="5996" y="92"/>
                      <a:pt x="4874" y="455"/>
                      <a:pt x="3577" y="565"/>
                    </a:cubicBezTo>
                    <a:cubicBezTo>
                      <a:pt x="3231" y="594"/>
                      <a:pt x="2889" y="604"/>
                      <a:pt x="2556" y="604"/>
                    </a:cubicBezTo>
                    <a:cubicBezTo>
                      <a:pt x="1839" y="604"/>
                      <a:pt x="1166" y="558"/>
                      <a:pt x="587" y="558"/>
                    </a:cubicBezTo>
                    <a:cubicBezTo>
                      <a:pt x="379" y="558"/>
                      <a:pt x="182" y="564"/>
                      <a:pt x="1" y="580"/>
                    </a:cubicBezTo>
                    <a:cubicBezTo>
                      <a:pt x="62" y="661"/>
                      <a:pt x="1298" y="2255"/>
                      <a:pt x="3245" y="2255"/>
                    </a:cubicBezTo>
                    <a:cubicBezTo>
                      <a:pt x="3497" y="2255"/>
                      <a:pt x="3761" y="2229"/>
                      <a:pt x="4036" y="2168"/>
                    </a:cubicBezTo>
                    <a:cubicBezTo>
                      <a:pt x="6489" y="1634"/>
                      <a:pt x="6831" y="2"/>
                      <a:pt x="6831" y="2"/>
                    </a:cubicBezTo>
                    <a:lnTo>
                      <a:pt x="68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3"/>
              <p:cNvSpPr/>
              <p:nvPr/>
            </p:nvSpPr>
            <p:spPr>
              <a:xfrm>
                <a:off x="1747200" y="6293375"/>
                <a:ext cx="161450" cy="92675"/>
              </a:xfrm>
              <a:custGeom>
                <a:rect b="b" l="l" r="r" t="t"/>
                <a:pathLst>
                  <a:path extrusionOk="0" h="3707" w="6458">
                    <a:moveTo>
                      <a:pt x="935" y="1"/>
                    </a:moveTo>
                    <a:cubicBezTo>
                      <a:pt x="638" y="1"/>
                      <a:pt x="326" y="18"/>
                      <a:pt x="0" y="57"/>
                    </a:cubicBezTo>
                    <a:cubicBezTo>
                      <a:pt x="200" y="2153"/>
                      <a:pt x="2258" y="3707"/>
                      <a:pt x="4717" y="3707"/>
                    </a:cubicBezTo>
                    <a:cubicBezTo>
                      <a:pt x="4882" y="3707"/>
                      <a:pt x="5049" y="3700"/>
                      <a:pt x="5217" y="3685"/>
                    </a:cubicBezTo>
                    <a:cubicBezTo>
                      <a:pt x="5637" y="3651"/>
                      <a:pt x="6054" y="3570"/>
                      <a:pt x="6458" y="3443"/>
                    </a:cubicBezTo>
                    <a:cubicBezTo>
                      <a:pt x="5866" y="2269"/>
                      <a:pt x="4285" y="1"/>
                      <a:pt x="9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33"/>
              <p:cNvSpPr/>
              <p:nvPr/>
            </p:nvSpPr>
            <p:spPr>
              <a:xfrm>
                <a:off x="1746000" y="6235150"/>
                <a:ext cx="243750" cy="52975"/>
              </a:xfrm>
              <a:custGeom>
                <a:rect b="b" l="l" r="r" t="t"/>
                <a:pathLst>
                  <a:path extrusionOk="0" h="2119" w="9750">
                    <a:moveTo>
                      <a:pt x="8195" y="1"/>
                    </a:moveTo>
                    <a:cubicBezTo>
                      <a:pt x="8083" y="1"/>
                      <a:pt x="7971" y="9"/>
                      <a:pt x="7860" y="25"/>
                    </a:cubicBezTo>
                    <a:cubicBezTo>
                      <a:pt x="7362" y="94"/>
                      <a:pt x="6880" y="260"/>
                      <a:pt x="6387" y="365"/>
                    </a:cubicBezTo>
                    <a:cubicBezTo>
                      <a:pt x="5879" y="474"/>
                      <a:pt x="5365" y="552"/>
                      <a:pt x="4848" y="599"/>
                    </a:cubicBezTo>
                    <a:cubicBezTo>
                      <a:pt x="4426" y="638"/>
                      <a:pt x="4003" y="657"/>
                      <a:pt x="3580" y="657"/>
                    </a:cubicBezTo>
                    <a:cubicBezTo>
                      <a:pt x="3501" y="657"/>
                      <a:pt x="3423" y="656"/>
                      <a:pt x="3345" y="655"/>
                    </a:cubicBezTo>
                    <a:cubicBezTo>
                      <a:pt x="2934" y="647"/>
                      <a:pt x="2523" y="600"/>
                      <a:pt x="2111" y="600"/>
                    </a:cubicBezTo>
                    <a:cubicBezTo>
                      <a:pt x="2028" y="600"/>
                      <a:pt x="1945" y="601"/>
                      <a:pt x="1862" y="606"/>
                    </a:cubicBezTo>
                    <a:cubicBezTo>
                      <a:pt x="1092" y="648"/>
                      <a:pt x="309" y="991"/>
                      <a:pt x="62" y="1791"/>
                    </a:cubicBezTo>
                    <a:cubicBezTo>
                      <a:pt x="0" y="1989"/>
                      <a:pt x="161" y="2119"/>
                      <a:pt x="321" y="2119"/>
                    </a:cubicBezTo>
                    <a:cubicBezTo>
                      <a:pt x="425" y="2119"/>
                      <a:pt x="530" y="2063"/>
                      <a:pt x="570" y="1933"/>
                    </a:cubicBezTo>
                    <a:cubicBezTo>
                      <a:pt x="779" y="1261"/>
                      <a:pt x="1509" y="1139"/>
                      <a:pt x="2131" y="1139"/>
                    </a:cubicBezTo>
                    <a:cubicBezTo>
                      <a:pt x="2230" y="1139"/>
                      <a:pt x="2325" y="1142"/>
                      <a:pt x="2416" y="1147"/>
                    </a:cubicBezTo>
                    <a:cubicBezTo>
                      <a:pt x="2843" y="1168"/>
                      <a:pt x="3268" y="1185"/>
                      <a:pt x="3692" y="1185"/>
                    </a:cubicBezTo>
                    <a:cubicBezTo>
                      <a:pt x="4077" y="1185"/>
                      <a:pt x="4462" y="1171"/>
                      <a:pt x="4848" y="1135"/>
                    </a:cubicBezTo>
                    <a:cubicBezTo>
                      <a:pt x="5621" y="1065"/>
                      <a:pt x="6385" y="931"/>
                      <a:pt x="7138" y="736"/>
                    </a:cubicBezTo>
                    <a:cubicBezTo>
                      <a:pt x="7440" y="659"/>
                      <a:pt x="7878" y="531"/>
                      <a:pt x="8277" y="531"/>
                    </a:cubicBezTo>
                    <a:cubicBezTo>
                      <a:pt x="8661" y="531"/>
                      <a:pt x="9008" y="649"/>
                      <a:pt x="9163" y="1042"/>
                    </a:cubicBezTo>
                    <a:cubicBezTo>
                      <a:pt x="9213" y="1167"/>
                      <a:pt x="9322" y="1221"/>
                      <a:pt x="9429" y="1221"/>
                    </a:cubicBezTo>
                    <a:cubicBezTo>
                      <a:pt x="9592" y="1221"/>
                      <a:pt x="9749" y="1093"/>
                      <a:pt x="9673" y="899"/>
                    </a:cubicBezTo>
                    <a:cubicBezTo>
                      <a:pt x="9422" y="262"/>
                      <a:pt x="8822" y="1"/>
                      <a:pt x="8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33"/>
              <p:cNvSpPr/>
              <p:nvPr/>
            </p:nvSpPr>
            <p:spPr>
              <a:xfrm>
                <a:off x="1644300" y="5950550"/>
                <a:ext cx="205125" cy="271525"/>
              </a:xfrm>
              <a:custGeom>
                <a:rect b="b" l="l" r="r" t="t"/>
                <a:pathLst>
                  <a:path extrusionOk="0" h="10861" w="8205">
                    <a:moveTo>
                      <a:pt x="4006" y="0"/>
                    </a:moveTo>
                    <a:cubicBezTo>
                      <a:pt x="3938" y="0"/>
                      <a:pt x="3870" y="3"/>
                      <a:pt x="3803" y="7"/>
                    </a:cubicBezTo>
                    <a:cubicBezTo>
                      <a:pt x="3843" y="5"/>
                      <a:pt x="3884" y="5"/>
                      <a:pt x="3925" y="5"/>
                    </a:cubicBezTo>
                    <a:cubicBezTo>
                      <a:pt x="4187" y="5"/>
                      <a:pt x="4447" y="38"/>
                      <a:pt x="4701" y="104"/>
                    </a:cubicBezTo>
                    <a:lnTo>
                      <a:pt x="4703" y="104"/>
                    </a:lnTo>
                    <a:cubicBezTo>
                      <a:pt x="5277" y="266"/>
                      <a:pt x="5803" y="568"/>
                      <a:pt x="6235" y="982"/>
                    </a:cubicBezTo>
                    <a:cubicBezTo>
                      <a:pt x="6665" y="1390"/>
                      <a:pt x="7023" y="1870"/>
                      <a:pt x="7291" y="2400"/>
                    </a:cubicBezTo>
                    <a:cubicBezTo>
                      <a:pt x="7836" y="3456"/>
                      <a:pt x="8058" y="4660"/>
                      <a:pt x="8014" y="5839"/>
                    </a:cubicBezTo>
                    <a:cubicBezTo>
                      <a:pt x="7962" y="7017"/>
                      <a:pt x="7616" y="8199"/>
                      <a:pt x="6926" y="9151"/>
                    </a:cubicBezTo>
                    <a:cubicBezTo>
                      <a:pt x="6580" y="9624"/>
                      <a:pt x="6143" y="10034"/>
                      <a:pt x="5628" y="10305"/>
                    </a:cubicBezTo>
                    <a:cubicBezTo>
                      <a:pt x="5192" y="10538"/>
                      <a:pt x="4706" y="10659"/>
                      <a:pt x="4214" y="10659"/>
                    </a:cubicBezTo>
                    <a:cubicBezTo>
                      <a:pt x="4127" y="10659"/>
                      <a:pt x="4039" y="10655"/>
                      <a:pt x="3952" y="10648"/>
                    </a:cubicBezTo>
                    <a:cubicBezTo>
                      <a:pt x="3664" y="10615"/>
                      <a:pt x="3381" y="10546"/>
                      <a:pt x="3109" y="10443"/>
                    </a:cubicBezTo>
                    <a:cubicBezTo>
                      <a:pt x="2843" y="10326"/>
                      <a:pt x="2582" y="10193"/>
                      <a:pt x="2350" y="10017"/>
                    </a:cubicBezTo>
                    <a:cubicBezTo>
                      <a:pt x="1875" y="9673"/>
                      <a:pt x="1479" y="9227"/>
                      <a:pt x="1164" y="8732"/>
                    </a:cubicBezTo>
                    <a:cubicBezTo>
                      <a:pt x="530" y="7736"/>
                      <a:pt x="220" y="6553"/>
                      <a:pt x="181" y="5371"/>
                    </a:cubicBezTo>
                    <a:cubicBezTo>
                      <a:pt x="135" y="4192"/>
                      <a:pt x="398" y="2987"/>
                      <a:pt x="991" y="1960"/>
                    </a:cubicBezTo>
                    <a:cubicBezTo>
                      <a:pt x="1286" y="1448"/>
                      <a:pt x="1677" y="983"/>
                      <a:pt x="2153" y="631"/>
                    </a:cubicBezTo>
                    <a:cubicBezTo>
                      <a:pt x="2631" y="280"/>
                      <a:pt x="3204" y="49"/>
                      <a:pt x="3804" y="7"/>
                    </a:cubicBezTo>
                    <a:lnTo>
                      <a:pt x="3804" y="7"/>
                    </a:lnTo>
                    <a:cubicBezTo>
                      <a:pt x="3204" y="33"/>
                      <a:pt x="2621" y="249"/>
                      <a:pt x="2126" y="592"/>
                    </a:cubicBezTo>
                    <a:cubicBezTo>
                      <a:pt x="1631" y="936"/>
                      <a:pt x="1225" y="1399"/>
                      <a:pt x="909" y="1910"/>
                    </a:cubicBezTo>
                    <a:cubicBezTo>
                      <a:pt x="284" y="2946"/>
                      <a:pt x="1" y="4170"/>
                      <a:pt x="30" y="5377"/>
                    </a:cubicBezTo>
                    <a:cubicBezTo>
                      <a:pt x="47" y="6582"/>
                      <a:pt x="362" y="7799"/>
                      <a:pt x="1009" y="8829"/>
                    </a:cubicBezTo>
                    <a:cubicBezTo>
                      <a:pt x="1333" y="9343"/>
                      <a:pt x="1743" y="9809"/>
                      <a:pt x="2238" y="10170"/>
                    </a:cubicBezTo>
                    <a:cubicBezTo>
                      <a:pt x="2481" y="10356"/>
                      <a:pt x="2755" y="10498"/>
                      <a:pt x="3036" y="10622"/>
                    </a:cubicBezTo>
                    <a:cubicBezTo>
                      <a:pt x="3325" y="10736"/>
                      <a:pt x="3625" y="10810"/>
                      <a:pt x="3931" y="10846"/>
                    </a:cubicBezTo>
                    <a:cubicBezTo>
                      <a:pt x="4028" y="10856"/>
                      <a:pt x="4125" y="10861"/>
                      <a:pt x="4223" y="10861"/>
                    </a:cubicBezTo>
                    <a:cubicBezTo>
                      <a:pt x="4743" y="10861"/>
                      <a:pt x="5264" y="10722"/>
                      <a:pt x="5719" y="10476"/>
                    </a:cubicBezTo>
                    <a:cubicBezTo>
                      <a:pt x="6264" y="10187"/>
                      <a:pt x="6718" y="9754"/>
                      <a:pt x="7075" y="9261"/>
                    </a:cubicBezTo>
                    <a:cubicBezTo>
                      <a:pt x="7786" y="8266"/>
                      <a:pt x="8136" y="7051"/>
                      <a:pt x="8177" y="5846"/>
                    </a:cubicBezTo>
                    <a:cubicBezTo>
                      <a:pt x="8204" y="4639"/>
                      <a:pt x="7958" y="3416"/>
                      <a:pt x="7387" y="2349"/>
                    </a:cubicBezTo>
                    <a:cubicBezTo>
                      <a:pt x="7106" y="1814"/>
                      <a:pt x="6731" y="1332"/>
                      <a:pt x="6280" y="929"/>
                    </a:cubicBezTo>
                    <a:cubicBezTo>
                      <a:pt x="5833" y="522"/>
                      <a:pt x="5294" y="231"/>
                      <a:pt x="4708" y="82"/>
                    </a:cubicBezTo>
                    <a:lnTo>
                      <a:pt x="4706" y="82"/>
                    </a:lnTo>
                    <a:cubicBezTo>
                      <a:pt x="4476" y="28"/>
                      <a:pt x="4241" y="0"/>
                      <a:pt x="4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3"/>
              <p:cNvSpPr/>
              <p:nvPr/>
            </p:nvSpPr>
            <p:spPr>
              <a:xfrm>
                <a:off x="1907200" y="5931800"/>
                <a:ext cx="205100" cy="271525"/>
              </a:xfrm>
              <a:custGeom>
                <a:rect b="b" l="l" r="r" t="t"/>
                <a:pathLst>
                  <a:path extrusionOk="0" h="10861" w="8204">
                    <a:moveTo>
                      <a:pt x="4015" y="0"/>
                    </a:moveTo>
                    <a:cubicBezTo>
                      <a:pt x="3944" y="0"/>
                      <a:pt x="3873" y="3"/>
                      <a:pt x="3802" y="8"/>
                    </a:cubicBezTo>
                    <a:cubicBezTo>
                      <a:pt x="3845" y="6"/>
                      <a:pt x="3889" y="5"/>
                      <a:pt x="3932" y="5"/>
                    </a:cubicBezTo>
                    <a:cubicBezTo>
                      <a:pt x="4190" y="5"/>
                      <a:pt x="4447" y="39"/>
                      <a:pt x="4698" y="105"/>
                    </a:cubicBezTo>
                    <a:lnTo>
                      <a:pt x="4700" y="105"/>
                    </a:lnTo>
                    <a:cubicBezTo>
                      <a:pt x="5275" y="267"/>
                      <a:pt x="5800" y="567"/>
                      <a:pt x="6230" y="981"/>
                    </a:cubicBezTo>
                    <a:cubicBezTo>
                      <a:pt x="6663" y="1391"/>
                      <a:pt x="7019" y="1871"/>
                      <a:pt x="7286" y="2401"/>
                    </a:cubicBezTo>
                    <a:cubicBezTo>
                      <a:pt x="7834" y="3457"/>
                      <a:pt x="8056" y="4659"/>
                      <a:pt x="8012" y="5838"/>
                    </a:cubicBezTo>
                    <a:cubicBezTo>
                      <a:pt x="7959" y="7016"/>
                      <a:pt x="7613" y="8198"/>
                      <a:pt x="6922" y="9152"/>
                    </a:cubicBezTo>
                    <a:cubicBezTo>
                      <a:pt x="6578" y="9625"/>
                      <a:pt x="6141" y="10035"/>
                      <a:pt x="5625" y="10306"/>
                    </a:cubicBezTo>
                    <a:cubicBezTo>
                      <a:pt x="5191" y="10538"/>
                      <a:pt x="4709" y="10659"/>
                      <a:pt x="4218" y="10659"/>
                    </a:cubicBezTo>
                    <a:cubicBezTo>
                      <a:pt x="4129" y="10659"/>
                      <a:pt x="4039" y="10655"/>
                      <a:pt x="3949" y="10647"/>
                    </a:cubicBezTo>
                    <a:cubicBezTo>
                      <a:pt x="3661" y="10615"/>
                      <a:pt x="3380" y="10545"/>
                      <a:pt x="3108" y="10442"/>
                    </a:cubicBezTo>
                    <a:cubicBezTo>
                      <a:pt x="2842" y="10326"/>
                      <a:pt x="2581" y="10193"/>
                      <a:pt x="2349" y="10016"/>
                    </a:cubicBezTo>
                    <a:cubicBezTo>
                      <a:pt x="1875" y="9674"/>
                      <a:pt x="1478" y="9228"/>
                      <a:pt x="1163" y="8732"/>
                    </a:cubicBezTo>
                    <a:cubicBezTo>
                      <a:pt x="529" y="7735"/>
                      <a:pt x="219" y="6552"/>
                      <a:pt x="180" y="5372"/>
                    </a:cubicBezTo>
                    <a:cubicBezTo>
                      <a:pt x="132" y="4191"/>
                      <a:pt x="397" y="2986"/>
                      <a:pt x="990" y="1959"/>
                    </a:cubicBezTo>
                    <a:cubicBezTo>
                      <a:pt x="1285" y="1447"/>
                      <a:pt x="1676" y="983"/>
                      <a:pt x="2153" y="632"/>
                    </a:cubicBezTo>
                    <a:cubicBezTo>
                      <a:pt x="2631" y="279"/>
                      <a:pt x="3203" y="49"/>
                      <a:pt x="3802" y="6"/>
                    </a:cubicBezTo>
                    <a:lnTo>
                      <a:pt x="3802" y="6"/>
                    </a:lnTo>
                    <a:cubicBezTo>
                      <a:pt x="3203" y="33"/>
                      <a:pt x="2620" y="249"/>
                      <a:pt x="2125" y="593"/>
                    </a:cubicBezTo>
                    <a:cubicBezTo>
                      <a:pt x="1631" y="937"/>
                      <a:pt x="1224" y="1398"/>
                      <a:pt x="907" y="1911"/>
                    </a:cubicBezTo>
                    <a:cubicBezTo>
                      <a:pt x="283" y="2945"/>
                      <a:pt x="0" y="4171"/>
                      <a:pt x="29" y="5376"/>
                    </a:cubicBezTo>
                    <a:cubicBezTo>
                      <a:pt x="46" y="6582"/>
                      <a:pt x="361" y="7798"/>
                      <a:pt x="1008" y="8830"/>
                    </a:cubicBezTo>
                    <a:cubicBezTo>
                      <a:pt x="1332" y="9343"/>
                      <a:pt x="1742" y="9808"/>
                      <a:pt x="2237" y="10171"/>
                    </a:cubicBezTo>
                    <a:cubicBezTo>
                      <a:pt x="2480" y="10357"/>
                      <a:pt x="2754" y="10499"/>
                      <a:pt x="3036" y="10623"/>
                    </a:cubicBezTo>
                    <a:cubicBezTo>
                      <a:pt x="3324" y="10735"/>
                      <a:pt x="3624" y="10810"/>
                      <a:pt x="3930" y="10845"/>
                    </a:cubicBezTo>
                    <a:cubicBezTo>
                      <a:pt x="4028" y="10855"/>
                      <a:pt x="4127" y="10860"/>
                      <a:pt x="4225" y="10860"/>
                    </a:cubicBezTo>
                    <a:cubicBezTo>
                      <a:pt x="4745" y="10860"/>
                      <a:pt x="5264" y="10721"/>
                      <a:pt x="5719" y="10476"/>
                    </a:cubicBezTo>
                    <a:cubicBezTo>
                      <a:pt x="6263" y="10186"/>
                      <a:pt x="6717" y="9754"/>
                      <a:pt x="7075" y="9260"/>
                    </a:cubicBezTo>
                    <a:cubicBezTo>
                      <a:pt x="7785" y="8265"/>
                      <a:pt x="8136" y="7052"/>
                      <a:pt x="8176" y="5845"/>
                    </a:cubicBezTo>
                    <a:cubicBezTo>
                      <a:pt x="8203" y="4638"/>
                      <a:pt x="7958" y="3416"/>
                      <a:pt x="7386" y="2350"/>
                    </a:cubicBezTo>
                    <a:cubicBezTo>
                      <a:pt x="7105" y="1813"/>
                      <a:pt x="6730" y="1332"/>
                      <a:pt x="6280" y="928"/>
                    </a:cubicBezTo>
                    <a:cubicBezTo>
                      <a:pt x="5832" y="521"/>
                      <a:pt x="5291" y="230"/>
                      <a:pt x="4707" y="81"/>
                    </a:cubicBezTo>
                    <a:lnTo>
                      <a:pt x="4705" y="81"/>
                    </a:lnTo>
                    <a:cubicBezTo>
                      <a:pt x="4478" y="28"/>
                      <a:pt x="4247" y="0"/>
                      <a:pt x="4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33"/>
              <p:cNvSpPr/>
              <p:nvPr/>
            </p:nvSpPr>
            <p:spPr>
              <a:xfrm>
                <a:off x="1448350" y="5382200"/>
                <a:ext cx="640525" cy="537250"/>
              </a:xfrm>
              <a:custGeom>
                <a:rect b="b" l="l" r="r" t="t"/>
                <a:pathLst>
                  <a:path extrusionOk="0" h="21490" w="25621">
                    <a:moveTo>
                      <a:pt x="5134" y="1"/>
                    </a:moveTo>
                    <a:lnTo>
                      <a:pt x="5134" y="1"/>
                    </a:lnTo>
                    <a:cubicBezTo>
                      <a:pt x="3929" y="314"/>
                      <a:pt x="2834" y="1082"/>
                      <a:pt x="2061" y="2070"/>
                    </a:cubicBezTo>
                    <a:cubicBezTo>
                      <a:pt x="998" y="3424"/>
                      <a:pt x="486" y="5145"/>
                      <a:pt x="327" y="6858"/>
                    </a:cubicBezTo>
                    <a:cubicBezTo>
                      <a:pt x="0" y="10389"/>
                      <a:pt x="1146" y="14029"/>
                      <a:pt x="3434" y="16738"/>
                    </a:cubicBezTo>
                    <a:cubicBezTo>
                      <a:pt x="5724" y="19446"/>
                      <a:pt x="9119" y="21185"/>
                      <a:pt x="12656" y="21453"/>
                    </a:cubicBezTo>
                    <a:cubicBezTo>
                      <a:pt x="12979" y="21477"/>
                      <a:pt x="13303" y="21489"/>
                      <a:pt x="13626" y="21489"/>
                    </a:cubicBezTo>
                    <a:cubicBezTo>
                      <a:pt x="16846" y="21489"/>
                      <a:pt x="20057" y="20299"/>
                      <a:pt x="22484" y="18182"/>
                    </a:cubicBezTo>
                    <a:cubicBezTo>
                      <a:pt x="22959" y="17765"/>
                      <a:pt x="23408" y="17312"/>
                      <a:pt x="23954" y="16995"/>
                    </a:cubicBezTo>
                    <a:cubicBezTo>
                      <a:pt x="24336" y="16770"/>
                      <a:pt x="24781" y="16618"/>
                      <a:pt x="25219" y="16618"/>
                    </a:cubicBezTo>
                    <a:cubicBezTo>
                      <a:pt x="25354" y="16618"/>
                      <a:pt x="25488" y="16632"/>
                      <a:pt x="25620" y="16663"/>
                    </a:cubicBezTo>
                    <a:cubicBezTo>
                      <a:pt x="24925" y="15532"/>
                      <a:pt x="23527" y="14959"/>
                      <a:pt x="22193" y="14959"/>
                    </a:cubicBezTo>
                    <a:cubicBezTo>
                      <a:pt x="22170" y="14959"/>
                      <a:pt x="22147" y="14959"/>
                      <a:pt x="22123" y="14960"/>
                    </a:cubicBezTo>
                    <a:cubicBezTo>
                      <a:pt x="20729" y="14984"/>
                      <a:pt x="19401" y="15536"/>
                      <a:pt x="18168" y="16184"/>
                    </a:cubicBezTo>
                    <a:cubicBezTo>
                      <a:pt x="16932" y="16831"/>
                      <a:pt x="15744" y="17584"/>
                      <a:pt x="14432" y="18055"/>
                    </a:cubicBezTo>
                    <a:cubicBezTo>
                      <a:pt x="13404" y="18425"/>
                      <a:pt x="12318" y="18602"/>
                      <a:pt x="11229" y="18602"/>
                    </a:cubicBezTo>
                    <a:cubicBezTo>
                      <a:pt x="8784" y="18602"/>
                      <a:pt x="6324" y="17709"/>
                      <a:pt x="4468" y="16104"/>
                    </a:cubicBezTo>
                    <a:cubicBezTo>
                      <a:pt x="1783" y="13782"/>
                      <a:pt x="392" y="10107"/>
                      <a:pt x="676" y="6572"/>
                    </a:cubicBezTo>
                    <a:cubicBezTo>
                      <a:pt x="820" y="4814"/>
                      <a:pt x="1378" y="3041"/>
                      <a:pt x="2534" y="1711"/>
                    </a:cubicBezTo>
                    <a:cubicBezTo>
                      <a:pt x="3222" y="919"/>
                      <a:pt x="4141" y="306"/>
                      <a:pt x="51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3"/>
              <p:cNvSpPr/>
              <p:nvPr/>
            </p:nvSpPr>
            <p:spPr>
              <a:xfrm>
                <a:off x="1480125" y="5378250"/>
                <a:ext cx="616875" cy="421175"/>
              </a:xfrm>
              <a:custGeom>
                <a:rect b="b" l="l" r="r" t="t"/>
                <a:pathLst>
                  <a:path extrusionOk="0" h="16847" w="24675">
                    <a:moveTo>
                      <a:pt x="5072" y="0"/>
                    </a:moveTo>
                    <a:cubicBezTo>
                      <a:pt x="5004" y="0"/>
                      <a:pt x="4935" y="3"/>
                      <a:pt x="4866" y="8"/>
                    </a:cubicBezTo>
                    <a:cubicBezTo>
                      <a:pt x="2514" y="581"/>
                      <a:pt x="583" y="2699"/>
                      <a:pt x="302" y="5116"/>
                    </a:cubicBezTo>
                    <a:cubicBezTo>
                      <a:pt x="0" y="7713"/>
                      <a:pt x="1624" y="10414"/>
                      <a:pt x="4059" y="11362"/>
                    </a:cubicBezTo>
                    <a:cubicBezTo>
                      <a:pt x="4886" y="11684"/>
                      <a:pt x="5762" y="11814"/>
                      <a:pt x="6648" y="11814"/>
                    </a:cubicBezTo>
                    <a:cubicBezTo>
                      <a:pt x="7641" y="11814"/>
                      <a:pt x="8646" y="11652"/>
                      <a:pt x="9610" y="11416"/>
                    </a:cubicBezTo>
                    <a:cubicBezTo>
                      <a:pt x="11436" y="10969"/>
                      <a:pt x="13195" y="10264"/>
                      <a:pt x="15044" y="9921"/>
                    </a:cubicBezTo>
                    <a:cubicBezTo>
                      <a:pt x="15698" y="9800"/>
                      <a:pt x="16372" y="9728"/>
                      <a:pt x="17041" y="9728"/>
                    </a:cubicBezTo>
                    <a:cubicBezTo>
                      <a:pt x="18266" y="9728"/>
                      <a:pt x="19476" y="9970"/>
                      <a:pt x="20519" y="10596"/>
                    </a:cubicBezTo>
                    <a:cubicBezTo>
                      <a:pt x="22663" y="11881"/>
                      <a:pt x="23613" y="14443"/>
                      <a:pt x="24381" y="16828"/>
                    </a:cubicBezTo>
                    <a:cubicBezTo>
                      <a:pt x="24403" y="16833"/>
                      <a:pt x="24427" y="16842"/>
                      <a:pt x="24449" y="16847"/>
                    </a:cubicBezTo>
                    <a:lnTo>
                      <a:pt x="24468" y="16784"/>
                    </a:lnTo>
                    <a:cubicBezTo>
                      <a:pt x="24673" y="14886"/>
                      <a:pt x="24674" y="12936"/>
                      <a:pt x="24134" y="11104"/>
                    </a:cubicBezTo>
                    <a:cubicBezTo>
                      <a:pt x="23593" y="9274"/>
                      <a:pt x="22466" y="7567"/>
                      <a:pt x="20813" y="6611"/>
                    </a:cubicBezTo>
                    <a:cubicBezTo>
                      <a:pt x="19627" y="5924"/>
                      <a:pt x="18263" y="5668"/>
                      <a:pt x="16882" y="5668"/>
                    </a:cubicBezTo>
                    <a:cubicBezTo>
                      <a:pt x="16079" y="5668"/>
                      <a:pt x="15270" y="5754"/>
                      <a:pt x="14486" y="5893"/>
                    </a:cubicBezTo>
                    <a:cubicBezTo>
                      <a:pt x="12353" y="6270"/>
                      <a:pt x="10288" y="7001"/>
                      <a:pt x="8144" y="7304"/>
                    </a:cubicBezTo>
                    <a:cubicBezTo>
                      <a:pt x="7683" y="7369"/>
                      <a:pt x="7209" y="7412"/>
                      <a:pt x="6739" y="7412"/>
                    </a:cubicBezTo>
                    <a:cubicBezTo>
                      <a:pt x="5857" y="7412"/>
                      <a:pt x="4986" y="7261"/>
                      <a:pt x="4229" y="6825"/>
                    </a:cubicBezTo>
                    <a:cubicBezTo>
                      <a:pt x="2949" y="6084"/>
                      <a:pt x="2195" y="4528"/>
                      <a:pt x="2409" y="3064"/>
                    </a:cubicBezTo>
                    <a:cubicBezTo>
                      <a:pt x="2615" y="1632"/>
                      <a:pt x="3737" y="374"/>
                      <a:pt x="5136" y="1"/>
                    </a:cubicBezTo>
                    <a:cubicBezTo>
                      <a:pt x="5115" y="1"/>
                      <a:pt x="5093" y="0"/>
                      <a:pt x="50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3"/>
              <p:cNvSpPr/>
              <p:nvPr/>
            </p:nvSpPr>
            <p:spPr>
              <a:xfrm>
                <a:off x="1458125" y="5378425"/>
                <a:ext cx="631550" cy="468825"/>
              </a:xfrm>
              <a:custGeom>
                <a:rect b="b" l="l" r="r" t="t"/>
                <a:pathLst>
                  <a:path extrusionOk="0" h="18753" w="25262">
                    <a:moveTo>
                      <a:pt x="5745" y="1"/>
                    </a:moveTo>
                    <a:lnTo>
                      <a:pt x="5745" y="1"/>
                    </a:lnTo>
                    <a:cubicBezTo>
                      <a:pt x="5406" y="13"/>
                      <a:pt x="5070" y="64"/>
                      <a:pt x="4743" y="150"/>
                    </a:cubicBezTo>
                    <a:cubicBezTo>
                      <a:pt x="3750" y="457"/>
                      <a:pt x="2833" y="1069"/>
                      <a:pt x="2145" y="1862"/>
                    </a:cubicBezTo>
                    <a:cubicBezTo>
                      <a:pt x="987" y="3191"/>
                      <a:pt x="431" y="4963"/>
                      <a:pt x="287" y="6723"/>
                    </a:cubicBezTo>
                    <a:cubicBezTo>
                      <a:pt x="1" y="10258"/>
                      <a:pt x="1392" y="13936"/>
                      <a:pt x="4077" y="16255"/>
                    </a:cubicBezTo>
                    <a:cubicBezTo>
                      <a:pt x="5935" y="17859"/>
                      <a:pt x="8396" y="18753"/>
                      <a:pt x="10842" y="18753"/>
                    </a:cubicBezTo>
                    <a:cubicBezTo>
                      <a:pt x="11930" y="18753"/>
                      <a:pt x="13015" y="18576"/>
                      <a:pt x="14043" y="18206"/>
                    </a:cubicBezTo>
                    <a:cubicBezTo>
                      <a:pt x="15355" y="17735"/>
                      <a:pt x="16543" y="16980"/>
                      <a:pt x="17777" y="16335"/>
                    </a:cubicBezTo>
                    <a:cubicBezTo>
                      <a:pt x="19010" y="15689"/>
                      <a:pt x="20338" y="15135"/>
                      <a:pt x="21732" y="15111"/>
                    </a:cubicBezTo>
                    <a:cubicBezTo>
                      <a:pt x="21756" y="15110"/>
                      <a:pt x="21779" y="15110"/>
                      <a:pt x="21802" y="15110"/>
                    </a:cubicBezTo>
                    <a:cubicBezTo>
                      <a:pt x="23136" y="15110"/>
                      <a:pt x="24534" y="15683"/>
                      <a:pt x="25229" y="16814"/>
                    </a:cubicBezTo>
                    <a:lnTo>
                      <a:pt x="25261" y="16821"/>
                    </a:lnTo>
                    <a:cubicBezTo>
                      <a:pt x="24492" y="14436"/>
                      <a:pt x="23543" y="11875"/>
                      <a:pt x="21397" y="10591"/>
                    </a:cubicBezTo>
                    <a:cubicBezTo>
                      <a:pt x="20355" y="9964"/>
                      <a:pt x="19145" y="9721"/>
                      <a:pt x="17920" y="9721"/>
                    </a:cubicBezTo>
                    <a:cubicBezTo>
                      <a:pt x="17251" y="9721"/>
                      <a:pt x="16577" y="9794"/>
                      <a:pt x="15924" y="9916"/>
                    </a:cubicBezTo>
                    <a:cubicBezTo>
                      <a:pt x="14077" y="10262"/>
                      <a:pt x="12317" y="10962"/>
                      <a:pt x="10489" y="11409"/>
                    </a:cubicBezTo>
                    <a:cubicBezTo>
                      <a:pt x="9524" y="11645"/>
                      <a:pt x="8520" y="11807"/>
                      <a:pt x="7528" y="11807"/>
                    </a:cubicBezTo>
                    <a:cubicBezTo>
                      <a:pt x="6641" y="11807"/>
                      <a:pt x="5765" y="11678"/>
                      <a:pt x="4938" y="11355"/>
                    </a:cubicBezTo>
                    <a:cubicBezTo>
                      <a:pt x="2502" y="10407"/>
                      <a:pt x="879" y="7708"/>
                      <a:pt x="1180" y="5111"/>
                    </a:cubicBezTo>
                    <a:cubicBezTo>
                      <a:pt x="1462" y="2694"/>
                      <a:pt x="3392" y="574"/>
                      <a:pt x="5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3"/>
              <p:cNvSpPr/>
              <p:nvPr/>
            </p:nvSpPr>
            <p:spPr>
              <a:xfrm>
                <a:off x="1530200" y="5693675"/>
                <a:ext cx="25925" cy="20075"/>
              </a:xfrm>
              <a:custGeom>
                <a:rect b="b" l="l" r="r" t="t"/>
                <a:pathLst>
                  <a:path extrusionOk="0" h="803" w="1037">
                    <a:moveTo>
                      <a:pt x="519" y="1"/>
                    </a:moveTo>
                    <a:cubicBezTo>
                      <a:pt x="2" y="1"/>
                      <a:pt x="1"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3"/>
              <p:cNvSpPr/>
              <p:nvPr/>
            </p:nvSpPr>
            <p:spPr>
              <a:xfrm>
                <a:off x="1617025" y="5769325"/>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3"/>
              <p:cNvSpPr/>
              <p:nvPr/>
            </p:nvSpPr>
            <p:spPr>
              <a:xfrm>
                <a:off x="1569900" y="5728375"/>
                <a:ext cx="25925" cy="20125"/>
              </a:xfrm>
              <a:custGeom>
                <a:rect b="b" l="l" r="r" t="t"/>
                <a:pathLst>
                  <a:path extrusionOk="0" h="805" w="1037">
                    <a:moveTo>
                      <a:pt x="518" y="1"/>
                    </a:moveTo>
                    <a:cubicBezTo>
                      <a:pt x="1" y="1"/>
                      <a:pt x="1" y="804"/>
                      <a:pt x="518" y="804"/>
                    </a:cubicBezTo>
                    <a:cubicBezTo>
                      <a:pt x="1036" y="804"/>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3"/>
              <p:cNvSpPr/>
              <p:nvPr/>
            </p:nvSpPr>
            <p:spPr>
              <a:xfrm>
                <a:off x="1902275" y="5677550"/>
                <a:ext cx="25900" cy="20050"/>
              </a:xfrm>
              <a:custGeom>
                <a:rect b="b" l="l" r="r" t="t"/>
                <a:pathLst>
                  <a:path extrusionOk="0" h="802" w="1036">
                    <a:moveTo>
                      <a:pt x="519" y="0"/>
                    </a:moveTo>
                    <a:cubicBezTo>
                      <a:pt x="2" y="0"/>
                      <a:pt x="0" y="802"/>
                      <a:pt x="519" y="802"/>
                    </a:cubicBezTo>
                    <a:cubicBezTo>
                      <a:pt x="1036" y="802"/>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3"/>
              <p:cNvSpPr/>
              <p:nvPr/>
            </p:nvSpPr>
            <p:spPr>
              <a:xfrm>
                <a:off x="1946925" y="5712250"/>
                <a:ext cx="25925" cy="20100"/>
              </a:xfrm>
              <a:custGeom>
                <a:rect b="b" l="l" r="r" t="t"/>
                <a:pathLst>
                  <a:path extrusionOk="0" h="804" w="1037">
                    <a:moveTo>
                      <a:pt x="518" y="0"/>
                    </a:moveTo>
                    <a:cubicBezTo>
                      <a:pt x="1" y="0"/>
                      <a:pt x="1" y="804"/>
                      <a:pt x="518" y="804"/>
                    </a:cubicBezTo>
                    <a:cubicBezTo>
                      <a:pt x="1036" y="804"/>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3"/>
              <p:cNvSpPr/>
              <p:nvPr/>
            </p:nvSpPr>
            <p:spPr>
              <a:xfrm>
                <a:off x="1944425" y="5652700"/>
                <a:ext cx="25925" cy="20125"/>
              </a:xfrm>
              <a:custGeom>
                <a:rect b="b" l="l" r="r" t="t"/>
                <a:pathLst>
                  <a:path extrusionOk="0" h="805" w="1037">
                    <a:moveTo>
                      <a:pt x="519" y="1"/>
                    </a:moveTo>
                    <a:cubicBezTo>
                      <a:pt x="3" y="1"/>
                      <a:pt x="1"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3"/>
              <p:cNvSpPr/>
              <p:nvPr/>
            </p:nvSpPr>
            <p:spPr>
              <a:xfrm>
                <a:off x="1922750" y="5735200"/>
                <a:ext cx="25900" cy="20125"/>
              </a:xfrm>
              <a:custGeom>
                <a:rect b="b" l="l" r="r" t="t"/>
                <a:pathLst>
                  <a:path extrusionOk="0" h="805" w="1036">
                    <a:moveTo>
                      <a:pt x="517" y="1"/>
                    </a:moveTo>
                    <a:cubicBezTo>
                      <a:pt x="2" y="1"/>
                      <a:pt x="0" y="804"/>
                      <a:pt x="517" y="804"/>
                    </a:cubicBezTo>
                    <a:cubicBezTo>
                      <a:pt x="1036" y="804"/>
                      <a:pt x="1036"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3"/>
              <p:cNvSpPr/>
              <p:nvPr/>
            </p:nvSpPr>
            <p:spPr>
              <a:xfrm>
                <a:off x="1625075" y="5711025"/>
                <a:ext cx="25925" cy="20100"/>
              </a:xfrm>
              <a:custGeom>
                <a:rect b="b" l="l" r="r" t="t"/>
                <a:pathLst>
                  <a:path extrusionOk="0" h="804" w="1037">
                    <a:moveTo>
                      <a:pt x="519" y="0"/>
                    </a:moveTo>
                    <a:cubicBezTo>
                      <a:pt x="2" y="0"/>
                      <a:pt x="0" y="803"/>
                      <a:pt x="519" y="803"/>
                    </a:cubicBezTo>
                    <a:cubicBezTo>
                      <a:pt x="1036" y="803"/>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3"/>
              <p:cNvSpPr/>
              <p:nvPr/>
            </p:nvSpPr>
            <p:spPr>
              <a:xfrm>
                <a:off x="1582925" y="5684350"/>
                <a:ext cx="25900" cy="20075"/>
              </a:xfrm>
              <a:custGeom>
                <a:rect b="b" l="l" r="r" t="t"/>
                <a:pathLst>
                  <a:path extrusionOk="0" h="803" w="1036">
                    <a:moveTo>
                      <a:pt x="519" y="1"/>
                    </a:moveTo>
                    <a:cubicBezTo>
                      <a:pt x="2" y="1"/>
                      <a:pt x="0" y="803"/>
                      <a:pt x="519" y="803"/>
                    </a:cubicBezTo>
                    <a:cubicBezTo>
                      <a:pt x="1036" y="803"/>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3"/>
              <p:cNvSpPr/>
              <p:nvPr/>
            </p:nvSpPr>
            <p:spPr>
              <a:xfrm>
                <a:off x="1661675" y="5773650"/>
                <a:ext cx="25925" cy="20100"/>
              </a:xfrm>
              <a:custGeom>
                <a:rect b="b" l="l" r="r" t="t"/>
                <a:pathLst>
                  <a:path extrusionOk="0" h="804" w="1037">
                    <a:moveTo>
                      <a:pt x="518" y="0"/>
                    </a:moveTo>
                    <a:cubicBezTo>
                      <a:pt x="1" y="0"/>
                      <a:pt x="1" y="803"/>
                      <a:pt x="518" y="803"/>
                    </a:cubicBezTo>
                    <a:cubicBezTo>
                      <a:pt x="1036" y="803"/>
                      <a:pt x="1036" y="0"/>
                      <a:pt x="5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3"/>
              <p:cNvSpPr/>
              <p:nvPr/>
            </p:nvSpPr>
            <p:spPr>
              <a:xfrm>
                <a:off x="1573625" y="5769950"/>
                <a:ext cx="25925" cy="20075"/>
              </a:xfrm>
              <a:custGeom>
                <a:rect b="b" l="l" r="r" t="t"/>
                <a:pathLst>
                  <a:path extrusionOk="0" h="803" w="1037">
                    <a:moveTo>
                      <a:pt x="518" y="1"/>
                    </a:moveTo>
                    <a:cubicBezTo>
                      <a:pt x="1" y="1"/>
                      <a:pt x="1" y="802"/>
                      <a:pt x="518" y="802"/>
                    </a:cubicBezTo>
                    <a:cubicBezTo>
                      <a:pt x="1036" y="802"/>
                      <a:pt x="1036"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3"/>
              <p:cNvSpPr/>
              <p:nvPr/>
            </p:nvSpPr>
            <p:spPr>
              <a:xfrm>
                <a:off x="1519700" y="5647150"/>
                <a:ext cx="25875" cy="20075"/>
              </a:xfrm>
              <a:custGeom>
                <a:rect b="b" l="l" r="r" t="t"/>
                <a:pathLst>
                  <a:path extrusionOk="0" h="803" w="1035">
                    <a:moveTo>
                      <a:pt x="517" y="1"/>
                    </a:moveTo>
                    <a:cubicBezTo>
                      <a:pt x="0" y="1"/>
                      <a:pt x="0" y="803"/>
                      <a:pt x="517" y="803"/>
                    </a:cubicBezTo>
                    <a:cubicBezTo>
                      <a:pt x="1034" y="803"/>
                      <a:pt x="1034" y="1"/>
                      <a:pt x="5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3"/>
              <p:cNvSpPr/>
              <p:nvPr/>
            </p:nvSpPr>
            <p:spPr>
              <a:xfrm>
                <a:off x="1821675" y="5768675"/>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3"/>
              <p:cNvSpPr/>
              <p:nvPr/>
            </p:nvSpPr>
            <p:spPr>
              <a:xfrm>
                <a:off x="1856375" y="5742625"/>
                <a:ext cx="25925" cy="20100"/>
              </a:xfrm>
              <a:custGeom>
                <a:rect b="b" l="l" r="r" t="t"/>
                <a:pathLst>
                  <a:path extrusionOk="0" h="804" w="1037">
                    <a:moveTo>
                      <a:pt x="519" y="0"/>
                    </a:moveTo>
                    <a:cubicBezTo>
                      <a:pt x="3" y="0"/>
                      <a:pt x="1" y="804"/>
                      <a:pt x="519" y="804"/>
                    </a:cubicBezTo>
                    <a:cubicBezTo>
                      <a:pt x="1036" y="804"/>
                      <a:pt x="1036" y="0"/>
                      <a:pt x="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3"/>
              <p:cNvSpPr/>
              <p:nvPr/>
            </p:nvSpPr>
            <p:spPr>
              <a:xfrm>
                <a:off x="1811725" y="5722150"/>
                <a:ext cx="25925" cy="20125"/>
              </a:xfrm>
              <a:custGeom>
                <a:rect b="b" l="l" r="r" t="t"/>
                <a:pathLst>
                  <a:path extrusionOk="0" h="805" w="1037">
                    <a:moveTo>
                      <a:pt x="519" y="1"/>
                    </a:moveTo>
                    <a:cubicBezTo>
                      <a:pt x="2" y="1"/>
                      <a:pt x="0" y="804"/>
                      <a:pt x="519" y="804"/>
                    </a:cubicBezTo>
                    <a:cubicBezTo>
                      <a:pt x="1036" y="804"/>
                      <a:pt x="1036" y="1"/>
                      <a:pt x="51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3"/>
              <p:cNvSpPr/>
              <p:nvPr/>
            </p:nvSpPr>
            <p:spPr>
              <a:xfrm>
                <a:off x="1495500" y="5542325"/>
                <a:ext cx="25925" cy="20125"/>
              </a:xfrm>
              <a:custGeom>
                <a:rect b="b" l="l" r="r" t="t"/>
                <a:pathLst>
                  <a:path extrusionOk="0" h="805" w="1037">
                    <a:moveTo>
                      <a:pt x="517" y="1"/>
                    </a:moveTo>
                    <a:cubicBezTo>
                      <a:pt x="0" y="1"/>
                      <a:pt x="0" y="804"/>
                      <a:pt x="517" y="804"/>
                    </a:cubicBezTo>
                    <a:cubicBezTo>
                      <a:pt x="1036"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3"/>
              <p:cNvSpPr/>
              <p:nvPr/>
            </p:nvSpPr>
            <p:spPr>
              <a:xfrm>
                <a:off x="1532700" y="5595675"/>
                <a:ext cx="25925" cy="20100"/>
              </a:xfrm>
              <a:custGeom>
                <a:rect b="b" l="l" r="r" t="t"/>
                <a:pathLst>
                  <a:path extrusionOk="0" h="804" w="1037">
                    <a:moveTo>
                      <a:pt x="518" y="1"/>
                    </a:moveTo>
                    <a:cubicBezTo>
                      <a:pt x="1" y="1"/>
                      <a:pt x="1" y="804"/>
                      <a:pt x="518" y="804"/>
                    </a:cubicBezTo>
                    <a:cubicBezTo>
                      <a:pt x="1036" y="804"/>
                      <a:pt x="1036"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3"/>
              <p:cNvSpPr/>
              <p:nvPr/>
            </p:nvSpPr>
            <p:spPr>
              <a:xfrm>
                <a:off x="1536425" y="5556600"/>
                <a:ext cx="25875" cy="20125"/>
              </a:xfrm>
              <a:custGeom>
                <a:rect b="b" l="l" r="r" t="t"/>
                <a:pathLst>
                  <a:path extrusionOk="0" h="805" w="1035">
                    <a:moveTo>
                      <a:pt x="518" y="1"/>
                    </a:moveTo>
                    <a:cubicBezTo>
                      <a:pt x="1" y="1"/>
                      <a:pt x="1" y="804"/>
                      <a:pt x="518" y="804"/>
                    </a:cubicBezTo>
                    <a:cubicBezTo>
                      <a:pt x="1035" y="804"/>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3"/>
              <p:cNvSpPr/>
              <p:nvPr/>
            </p:nvSpPr>
            <p:spPr>
              <a:xfrm>
                <a:off x="1724950" y="5608675"/>
                <a:ext cx="25875" cy="20125"/>
              </a:xfrm>
              <a:custGeom>
                <a:rect b="b" l="l" r="r" t="t"/>
                <a:pathLst>
                  <a:path extrusionOk="0" h="805" w="1035">
                    <a:moveTo>
                      <a:pt x="517" y="1"/>
                    </a:moveTo>
                    <a:cubicBezTo>
                      <a:pt x="0" y="1"/>
                      <a:pt x="0" y="804"/>
                      <a:pt x="517" y="804"/>
                    </a:cubicBezTo>
                    <a:cubicBezTo>
                      <a:pt x="1034" y="804"/>
                      <a:pt x="1034"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3"/>
              <p:cNvSpPr/>
              <p:nvPr/>
            </p:nvSpPr>
            <p:spPr>
              <a:xfrm>
                <a:off x="1794975" y="5575200"/>
                <a:ext cx="25925" cy="20125"/>
              </a:xfrm>
              <a:custGeom>
                <a:rect b="b" l="l" r="r" t="t"/>
                <a:pathLst>
                  <a:path extrusionOk="0" h="805" w="1037">
                    <a:moveTo>
                      <a:pt x="520" y="1"/>
                    </a:moveTo>
                    <a:cubicBezTo>
                      <a:pt x="3" y="1"/>
                      <a:pt x="1" y="804"/>
                      <a:pt x="520" y="804"/>
                    </a:cubicBezTo>
                    <a:cubicBezTo>
                      <a:pt x="1037" y="804"/>
                      <a:pt x="1037" y="1"/>
                      <a:pt x="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3"/>
              <p:cNvSpPr/>
              <p:nvPr/>
            </p:nvSpPr>
            <p:spPr>
              <a:xfrm>
                <a:off x="1878725" y="5570900"/>
                <a:ext cx="25900" cy="20050"/>
              </a:xfrm>
              <a:custGeom>
                <a:rect b="b" l="l" r="r" t="t"/>
                <a:pathLst>
                  <a:path extrusionOk="0" h="802" w="1036">
                    <a:moveTo>
                      <a:pt x="517" y="0"/>
                    </a:moveTo>
                    <a:cubicBezTo>
                      <a:pt x="2" y="0"/>
                      <a:pt x="0"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3"/>
              <p:cNvSpPr/>
              <p:nvPr/>
            </p:nvSpPr>
            <p:spPr>
              <a:xfrm>
                <a:off x="1777025" y="5549150"/>
                <a:ext cx="25900" cy="20100"/>
              </a:xfrm>
              <a:custGeom>
                <a:rect b="b" l="l" r="r" t="t"/>
                <a:pathLst>
                  <a:path extrusionOk="0" h="804" w="1036">
                    <a:moveTo>
                      <a:pt x="517" y="1"/>
                    </a:moveTo>
                    <a:cubicBezTo>
                      <a:pt x="0" y="1"/>
                      <a:pt x="0" y="804"/>
                      <a:pt x="517" y="804"/>
                    </a:cubicBezTo>
                    <a:cubicBezTo>
                      <a:pt x="1036" y="804"/>
                      <a:pt x="1036" y="1"/>
                      <a:pt x="5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3"/>
              <p:cNvSpPr/>
              <p:nvPr/>
            </p:nvSpPr>
            <p:spPr>
              <a:xfrm>
                <a:off x="1755325" y="5601275"/>
                <a:ext cx="25875" cy="20050"/>
              </a:xfrm>
              <a:custGeom>
                <a:rect b="b" l="l" r="r" t="t"/>
                <a:pathLst>
                  <a:path extrusionOk="0" h="802" w="1035">
                    <a:moveTo>
                      <a:pt x="517" y="0"/>
                    </a:moveTo>
                    <a:cubicBezTo>
                      <a:pt x="1" y="0"/>
                      <a:pt x="1" y="802"/>
                      <a:pt x="517" y="802"/>
                    </a:cubicBezTo>
                    <a:cubicBezTo>
                      <a:pt x="1034" y="802"/>
                      <a:pt x="1034"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3"/>
              <p:cNvSpPr/>
              <p:nvPr/>
            </p:nvSpPr>
            <p:spPr>
              <a:xfrm>
                <a:off x="1829100" y="5547925"/>
                <a:ext cx="25900" cy="20100"/>
              </a:xfrm>
              <a:custGeom>
                <a:rect b="b" l="l" r="r" t="t"/>
                <a:pathLst>
                  <a:path extrusionOk="0" h="804" w="1036">
                    <a:moveTo>
                      <a:pt x="519" y="0"/>
                    </a:moveTo>
                    <a:cubicBezTo>
                      <a:pt x="2" y="0"/>
                      <a:pt x="0" y="804"/>
                      <a:pt x="519" y="804"/>
                    </a:cubicBezTo>
                    <a:cubicBezTo>
                      <a:pt x="1036" y="804"/>
                      <a:pt x="1036" y="0"/>
                      <a:pt x="5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3"/>
              <p:cNvSpPr/>
              <p:nvPr/>
            </p:nvSpPr>
            <p:spPr>
              <a:xfrm>
                <a:off x="1931425" y="5787925"/>
                <a:ext cx="25925" cy="20050"/>
              </a:xfrm>
              <a:custGeom>
                <a:rect b="b" l="l" r="r" t="t"/>
                <a:pathLst>
                  <a:path extrusionOk="0" h="802" w="1037">
                    <a:moveTo>
                      <a:pt x="517" y="0"/>
                    </a:moveTo>
                    <a:cubicBezTo>
                      <a:pt x="1" y="0"/>
                      <a:pt x="1" y="802"/>
                      <a:pt x="517" y="802"/>
                    </a:cubicBezTo>
                    <a:cubicBezTo>
                      <a:pt x="1036" y="802"/>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3"/>
              <p:cNvSpPr/>
              <p:nvPr/>
            </p:nvSpPr>
            <p:spPr>
              <a:xfrm>
                <a:off x="1894225" y="5843100"/>
                <a:ext cx="25900" cy="20100"/>
              </a:xfrm>
              <a:custGeom>
                <a:rect b="b" l="l" r="r" t="t"/>
                <a:pathLst>
                  <a:path extrusionOk="0" h="804" w="1036">
                    <a:moveTo>
                      <a:pt x="517" y="0"/>
                    </a:moveTo>
                    <a:cubicBezTo>
                      <a:pt x="0" y="0"/>
                      <a:pt x="0" y="803"/>
                      <a:pt x="517" y="803"/>
                    </a:cubicBezTo>
                    <a:cubicBezTo>
                      <a:pt x="1036" y="803"/>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3"/>
              <p:cNvSpPr/>
              <p:nvPr/>
            </p:nvSpPr>
            <p:spPr>
              <a:xfrm>
                <a:off x="1878725" y="5804025"/>
                <a:ext cx="25900" cy="20100"/>
              </a:xfrm>
              <a:custGeom>
                <a:rect b="b" l="l" r="r" t="t"/>
                <a:pathLst>
                  <a:path extrusionOk="0" h="804" w="1036">
                    <a:moveTo>
                      <a:pt x="517" y="0"/>
                    </a:moveTo>
                    <a:cubicBezTo>
                      <a:pt x="2" y="0"/>
                      <a:pt x="0" y="804"/>
                      <a:pt x="517" y="804"/>
                    </a:cubicBezTo>
                    <a:cubicBezTo>
                      <a:pt x="1036" y="804"/>
                      <a:pt x="1036" y="0"/>
                      <a:pt x="5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3"/>
              <p:cNvSpPr/>
              <p:nvPr/>
            </p:nvSpPr>
            <p:spPr>
              <a:xfrm>
                <a:off x="1932050" y="5826975"/>
                <a:ext cx="25875" cy="20075"/>
              </a:xfrm>
              <a:custGeom>
                <a:rect b="b" l="l" r="r" t="t"/>
                <a:pathLst>
                  <a:path extrusionOk="0" h="803" w="1035">
                    <a:moveTo>
                      <a:pt x="518" y="1"/>
                    </a:moveTo>
                    <a:cubicBezTo>
                      <a:pt x="1" y="1"/>
                      <a:pt x="1" y="803"/>
                      <a:pt x="518" y="803"/>
                    </a:cubicBezTo>
                    <a:cubicBezTo>
                      <a:pt x="1035" y="803"/>
                      <a:pt x="1035" y="1"/>
                      <a:pt x="5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3"/>
              <p:cNvSpPr/>
              <p:nvPr/>
            </p:nvSpPr>
            <p:spPr>
              <a:xfrm>
                <a:off x="1858875" y="5857375"/>
                <a:ext cx="25875" cy="20100"/>
              </a:xfrm>
              <a:custGeom>
                <a:rect b="b" l="l" r="r" t="t"/>
                <a:pathLst>
                  <a:path extrusionOk="0" h="804" w="1035">
                    <a:moveTo>
                      <a:pt x="518" y="0"/>
                    </a:moveTo>
                    <a:cubicBezTo>
                      <a:pt x="1" y="0"/>
                      <a:pt x="1" y="804"/>
                      <a:pt x="518" y="804"/>
                    </a:cubicBezTo>
                    <a:cubicBezTo>
                      <a:pt x="1035" y="804"/>
                      <a:pt x="1035" y="0"/>
                      <a:pt x="5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3"/>
              <p:cNvSpPr/>
              <p:nvPr/>
            </p:nvSpPr>
            <p:spPr>
              <a:xfrm>
                <a:off x="1798725" y="5853000"/>
                <a:ext cx="25900" cy="20125"/>
              </a:xfrm>
              <a:custGeom>
                <a:rect b="b" l="l" r="r" t="t"/>
                <a:pathLst>
                  <a:path extrusionOk="0" h="805" w="1036">
                    <a:moveTo>
                      <a:pt x="519" y="1"/>
                    </a:moveTo>
                    <a:cubicBezTo>
                      <a:pt x="2" y="1"/>
                      <a:pt x="0" y="804"/>
                      <a:pt x="519" y="804"/>
                    </a:cubicBezTo>
                    <a:cubicBezTo>
                      <a:pt x="1036" y="804"/>
                      <a:pt x="1036" y="1"/>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48" name="Google Shape;1348;p33"/>
          <p:cNvSpPr/>
          <p:nvPr/>
        </p:nvSpPr>
        <p:spPr>
          <a:xfrm>
            <a:off x="6775238" y="38074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3"/>
          <p:cNvSpPr/>
          <p:nvPr/>
        </p:nvSpPr>
        <p:spPr>
          <a:xfrm>
            <a:off x="8599500" y="331073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3"/>
          <p:cNvSpPr/>
          <p:nvPr/>
        </p:nvSpPr>
        <p:spPr>
          <a:xfrm rot="10027243">
            <a:off x="6393185" y="-624846"/>
            <a:ext cx="4286751" cy="2688487"/>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3"/>
          <p:cNvSpPr/>
          <p:nvPr/>
        </p:nvSpPr>
        <p:spPr>
          <a:xfrm flipH="1" rot="-790658">
            <a:off x="-1044251" y="-860100"/>
            <a:ext cx="4204528" cy="2637223"/>
          </a:xfrm>
          <a:custGeom>
            <a:rect b="b" l="l" r="r" t="t"/>
            <a:pathLst>
              <a:path extrusionOk="0" h="176420" w="200211">
                <a:moveTo>
                  <a:pt x="107100" y="0"/>
                </a:moveTo>
                <a:cubicBezTo>
                  <a:pt x="94422" y="0"/>
                  <a:pt x="79805" y="3230"/>
                  <a:pt x="63112" y="10867"/>
                </a:cubicBezTo>
                <a:cubicBezTo>
                  <a:pt x="63112" y="10867"/>
                  <a:pt x="31523" y="26979"/>
                  <a:pt x="15745" y="51763"/>
                </a:cubicBezTo>
                <a:cubicBezTo>
                  <a:pt x="1" y="76581"/>
                  <a:pt x="1235" y="108470"/>
                  <a:pt x="20382" y="132154"/>
                </a:cubicBezTo>
                <a:cubicBezTo>
                  <a:pt x="39529" y="155838"/>
                  <a:pt x="76155" y="152735"/>
                  <a:pt x="106777" y="167746"/>
                </a:cubicBezTo>
                <a:cubicBezTo>
                  <a:pt x="118232" y="173343"/>
                  <a:pt x="130125" y="176420"/>
                  <a:pt x="141286" y="176420"/>
                </a:cubicBezTo>
                <a:cubicBezTo>
                  <a:pt x="159994" y="176420"/>
                  <a:pt x="176645" y="167776"/>
                  <a:pt x="185733" y="147865"/>
                </a:cubicBezTo>
                <a:cubicBezTo>
                  <a:pt x="200210" y="116076"/>
                  <a:pt x="178361" y="104201"/>
                  <a:pt x="174625" y="67408"/>
                </a:cubicBezTo>
                <a:cubicBezTo>
                  <a:pt x="171700" y="38849"/>
                  <a:pt x="151068" y="0"/>
                  <a:pt x="107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3"/>
          <p:cNvSpPr/>
          <p:nvPr/>
        </p:nvSpPr>
        <p:spPr>
          <a:xfrm>
            <a:off x="8441425" y="110448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3"/>
          <p:cNvSpPr/>
          <p:nvPr/>
        </p:nvSpPr>
        <p:spPr>
          <a:xfrm>
            <a:off x="7051738" y="4684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3"/>
          <p:cNvSpPr/>
          <p:nvPr/>
        </p:nvSpPr>
        <p:spPr>
          <a:xfrm>
            <a:off x="382963" y="985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3"/>
          <p:cNvSpPr/>
          <p:nvPr/>
        </p:nvSpPr>
        <p:spPr>
          <a:xfrm>
            <a:off x="1713375" y="32531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3"/>
          <p:cNvSpPr/>
          <p:nvPr/>
        </p:nvSpPr>
        <p:spPr>
          <a:xfrm>
            <a:off x="7573713" y="12516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3"/>
          <p:cNvSpPr/>
          <p:nvPr/>
        </p:nvSpPr>
        <p:spPr>
          <a:xfrm>
            <a:off x="1304038" y="9852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1.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1pPr>
            <a:lvl2pPr lvl="1"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2pPr>
            <a:lvl3pPr lvl="2"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3pPr>
            <a:lvl4pPr lvl="3"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4pPr>
            <a:lvl5pPr lvl="4"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5pPr>
            <a:lvl6pPr lvl="5"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6pPr>
            <a:lvl7pPr lvl="6"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7pPr>
            <a:lvl8pPr lvl="7"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8pPr>
            <a:lvl9pPr lvl="8" rtl="0">
              <a:spcBef>
                <a:spcPts val="0"/>
              </a:spcBef>
              <a:spcAft>
                <a:spcPts val="0"/>
              </a:spcAft>
              <a:buClr>
                <a:schemeClr val="dk1"/>
              </a:buClr>
              <a:buSzPts val="3500"/>
              <a:buFont typeface="Quicksand"/>
              <a:buNone/>
              <a:defRPr b="1" sz="3500">
                <a:solidFill>
                  <a:schemeClr val="dk1"/>
                </a:solidFill>
                <a:latin typeface="Quicksand"/>
                <a:ea typeface="Quicksand"/>
                <a:cs typeface="Quicksand"/>
                <a:sym typeface="Quicksan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1pPr>
            <a:lvl2pPr indent="-317500" lvl="1" marL="9144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2pPr>
            <a:lvl3pPr indent="-317500" lvl="2" marL="13716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3pPr>
            <a:lvl4pPr indent="-317500" lvl="3" marL="18288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4pPr>
            <a:lvl5pPr indent="-317500" lvl="4" marL="22860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5pPr>
            <a:lvl6pPr indent="-317500" lvl="5" marL="27432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6pPr>
            <a:lvl7pPr indent="-317500" lvl="6" marL="32004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7pPr>
            <a:lvl8pPr indent="-317500" lvl="7" marL="3657600">
              <a:lnSpc>
                <a:spcPct val="115000"/>
              </a:lnSpc>
              <a:spcBef>
                <a:spcPts val="1600"/>
              </a:spcBef>
              <a:spcAft>
                <a:spcPts val="0"/>
              </a:spcAft>
              <a:buClr>
                <a:schemeClr val="dk1"/>
              </a:buClr>
              <a:buSzPts val="1400"/>
              <a:buFont typeface="Archivo"/>
              <a:buChar char="○"/>
              <a:defRPr>
                <a:solidFill>
                  <a:schemeClr val="dk1"/>
                </a:solidFill>
                <a:latin typeface="Archivo"/>
                <a:ea typeface="Archivo"/>
                <a:cs typeface="Archivo"/>
                <a:sym typeface="Archivo"/>
              </a:defRPr>
            </a:lvl8pPr>
            <a:lvl9pPr indent="-317500" lvl="8" marL="4114800">
              <a:lnSpc>
                <a:spcPct val="115000"/>
              </a:lnSpc>
              <a:spcBef>
                <a:spcPts val="1600"/>
              </a:spcBef>
              <a:spcAft>
                <a:spcPts val="1600"/>
              </a:spcAft>
              <a:buClr>
                <a:schemeClr val="dk1"/>
              </a:buClr>
              <a:buSzPts val="1400"/>
              <a:buFont typeface="Archivo"/>
              <a:buChar char="■"/>
              <a:defRPr>
                <a:solidFill>
                  <a:schemeClr val="dk1"/>
                </a:solidFill>
                <a:latin typeface="Archivo"/>
                <a:ea typeface="Archivo"/>
                <a:cs typeface="Archivo"/>
                <a:sym typeface="Archiv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hyperlink" Target="http://drive.google.com/file/d/1BgO_8EorarhHokYMrUz4rWJdgK1bAzPa/view"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www.youtube.com/watch?v=qTGd0MymZnM" TargetMode="Externa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hyperlink" Target="https://www.communitycare.co.uk/2019/03/19/letter-social-worker-changed-lif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hyperlink" Target="https://www.socialworkengland.org.uk/news/a-love-letter-to-social-work/"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hyperlink" Target="https://www.communitycare.co.uk/2017/07/03/social-worker-saved-life-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hyperlink" Target="https://the-good-news.co.uk/" TargetMode="External"/><Relationship Id="rId5"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hyperlink" Target="http://www.youtube.com/watch?v=PnLnGJPqroI" TargetMode="Externa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hyperlink" Target="http://www.youtube.com/watch?v=84bE1M6Usz0" TargetMode="External"/><Relationship Id="rId4"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hyperlink" Target="http://www.youtube.com/watch?v=A9RMr9KuVZo" TargetMode="External"/><Relationship Id="rId4" Type="http://schemas.openxmlformats.org/officeDocument/2006/relationships/image" Target="../media/image3.jpg"/><Relationship Id="rId5" Type="http://schemas.openxmlformats.org/officeDocument/2006/relationships/image" Target="../media/image19.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34"/>
          <p:cNvSpPr/>
          <p:nvPr/>
        </p:nvSpPr>
        <p:spPr>
          <a:xfrm>
            <a:off x="3697050" y="444775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4"/>
          <p:cNvSpPr/>
          <p:nvPr/>
        </p:nvSpPr>
        <p:spPr>
          <a:xfrm>
            <a:off x="5639425" y="40066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4"/>
          <p:cNvSpPr/>
          <p:nvPr/>
        </p:nvSpPr>
        <p:spPr>
          <a:xfrm>
            <a:off x="8521025" y="4443788"/>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4"/>
          <p:cNvSpPr txBox="1"/>
          <p:nvPr>
            <p:ph type="ctrTitle"/>
          </p:nvPr>
        </p:nvSpPr>
        <p:spPr>
          <a:xfrm>
            <a:off x="802275" y="1561700"/>
            <a:ext cx="5877900" cy="23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solidFill>
                  <a:schemeClr val="dk1"/>
                </a:solidFill>
              </a:rPr>
              <a:t>Annual</a:t>
            </a:r>
            <a:br>
              <a:rPr lang="en" sz="4500">
                <a:solidFill>
                  <a:schemeClr val="dk1"/>
                </a:solidFill>
              </a:rPr>
            </a:br>
            <a:r>
              <a:rPr lang="en" sz="4500">
                <a:solidFill>
                  <a:schemeClr val="dk1"/>
                </a:solidFill>
              </a:rPr>
              <a:t>Celebration &amp; Social  Work Awards 2022</a:t>
            </a:r>
            <a:endParaRPr sz="5700">
              <a:solidFill>
                <a:schemeClr val="accent1"/>
              </a:solidFill>
            </a:endParaRPr>
          </a:p>
        </p:txBody>
      </p:sp>
      <p:sp>
        <p:nvSpPr>
          <p:cNvPr id="1366" name="Google Shape;1366;p34"/>
          <p:cNvSpPr/>
          <p:nvPr/>
        </p:nvSpPr>
        <p:spPr>
          <a:xfrm>
            <a:off x="4719475" y="1412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4"/>
          <p:cNvSpPr/>
          <p:nvPr/>
        </p:nvSpPr>
        <p:spPr>
          <a:xfrm>
            <a:off x="83500" y="21484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68" name="Google Shape;1368;p34"/>
          <p:cNvPicPr preferRelativeResize="0"/>
          <p:nvPr/>
        </p:nvPicPr>
        <p:blipFill>
          <a:blip r:embed="rId3">
            <a:alphaModFix/>
          </a:blip>
          <a:stretch>
            <a:fillRect/>
          </a:stretch>
        </p:blipFill>
        <p:spPr>
          <a:xfrm>
            <a:off x="0" y="111600"/>
            <a:ext cx="6276924" cy="1126150"/>
          </a:xfrm>
          <a:prstGeom prst="rect">
            <a:avLst/>
          </a:prstGeom>
          <a:noFill/>
          <a:ln>
            <a:noFill/>
          </a:ln>
        </p:spPr>
      </p:pic>
      <p:pic>
        <p:nvPicPr>
          <p:cNvPr id="1369" name="Google Shape;1369;p34" title="positive-way-124550.mp3">
            <a:hlinkClick r:id="rId4"/>
          </p:cNvPr>
          <p:cNvPicPr preferRelativeResize="0"/>
          <p:nvPr/>
        </p:nvPicPr>
        <p:blipFill>
          <a:blip r:embed="rId5">
            <a:alphaModFix/>
          </a:blip>
          <a:stretch>
            <a:fillRect/>
          </a:stretch>
        </p:blipFill>
        <p:spPr>
          <a:xfrm>
            <a:off x="7388325" y="4544000"/>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35"/>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5"/>
          <p:cNvSpPr/>
          <p:nvPr/>
        </p:nvSpPr>
        <p:spPr>
          <a:xfrm flipH="1">
            <a:off x="3178073" y="7539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5"/>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5"/>
          <p:cNvSpPr/>
          <p:nvPr/>
        </p:nvSpPr>
        <p:spPr>
          <a:xfrm flipH="1">
            <a:off x="54663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5"/>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5"/>
          <p:cNvSpPr txBox="1"/>
          <p:nvPr/>
        </p:nvSpPr>
        <p:spPr>
          <a:xfrm flipH="1">
            <a:off x="2475250" y="2104649"/>
            <a:ext cx="3860400" cy="934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i="1" lang="en" sz="2800">
                <a:solidFill>
                  <a:schemeClr val="dk1"/>
                </a:solidFill>
                <a:highlight>
                  <a:srgbClr val="FFFFFF"/>
                </a:highlight>
                <a:latin typeface="Quicksand"/>
                <a:ea typeface="Quicksand"/>
                <a:cs typeface="Quicksand"/>
                <a:sym typeface="Quicksand"/>
              </a:rPr>
              <a:t>R</a:t>
            </a:r>
            <a:r>
              <a:rPr b="1" i="1" lang="en" sz="3000">
                <a:solidFill>
                  <a:schemeClr val="dk1"/>
                </a:solidFill>
                <a:highlight>
                  <a:srgbClr val="FFFFFF"/>
                </a:highlight>
                <a:latin typeface="Quicksand"/>
                <a:ea typeface="Quicksand"/>
                <a:cs typeface="Quicksand"/>
                <a:sym typeface="Quicksand"/>
              </a:rPr>
              <a:t>esearch shows that there are scientific benefits to cultivating and expressing gratitude…</a:t>
            </a:r>
            <a:r>
              <a:rPr b="1" lang="en" sz="3000">
                <a:solidFill>
                  <a:srgbClr val="073763"/>
                </a:solidFill>
                <a:latin typeface="Quicksand"/>
                <a:ea typeface="Quicksand"/>
                <a:cs typeface="Quicksand"/>
                <a:sym typeface="Quicksand"/>
              </a:rPr>
              <a:t> </a:t>
            </a:r>
            <a:endParaRPr b="1" sz="3000">
              <a:solidFill>
                <a:srgbClr val="073763"/>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36"/>
          <p:cNvSpPr txBox="1"/>
          <p:nvPr/>
        </p:nvSpPr>
        <p:spPr>
          <a:xfrm flipH="1">
            <a:off x="2453450" y="1599074"/>
            <a:ext cx="3860400" cy="934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i="1" lang="en" sz="3000">
                <a:latin typeface="Quicksand"/>
                <a:ea typeface="Quicksand"/>
                <a:cs typeface="Quicksand"/>
                <a:sym typeface="Quicksand"/>
              </a:rPr>
              <a:t>So, today...</a:t>
            </a:r>
            <a:endParaRPr b="1" i="1" sz="3000">
              <a:latin typeface="Quicksand"/>
              <a:ea typeface="Quicksand"/>
              <a:cs typeface="Quicksand"/>
              <a:sym typeface="Quicksand"/>
            </a:endParaRPr>
          </a:p>
        </p:txBody>
      </p:sp>
      <p:sp>
        <p:nvSpPr>
          <p:cNvPr id="1385" name="Google Shape;1385;p36"/>
          <p:cNvSpPr/>
          <p:nvPr/>
        </p:nvSpPr>
        <p:spPr>
          <a:xfrm flipH="1">
            <a:off x="3178073" y="7539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6"/>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6"/>
          <p:cNvSpPr/>
          <p:nvPr/>
        </p:nvSpPr>
        <p:spPr>
          <a:xfrm flipH="1">
            <a:off x="82648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37"/>
          <p:cNvSpPr txBox="1"/>
          <p:nvPr/>
        </p:nvSpPr>
        <p:spPr>
          <a:xfrm>
            <a:off x="2746100" y="1460250"/>
            <a:ext cx="3000000" cy="2031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3000">
                <a:solidFill>
                  <a:srgbClr val="222222"/>
                </a:solidFill>
                <a:latin typeface="Quicksand"/>
                <a:ea typeface="Quicksand"/>
                <a:cs typeface="Quicksand"/>
                <a:sym typeface="Quicksand"/>
              </a:rPr>
              <a:t>..is all about celebrating the social work profession…</a:t>
            </a:r>
            <a:endParaRPr b="1" i="1" sz="3000">
              <a:solidFill>
                <a:srgbClr val="222222"/>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6" name="Shape 1396"/>
        <p:cNvGrpSpPr/>
        <p:nvPr/>
      </p:nvGrpSpPr>
      <p:grpSpPr>
        <a:xfrm>
          <a:off x="0" y="0"/>
          <a:ext cx="0" cy="0"/>
          <a:chOff x="0" y="0"/>
          <a:chExt cx="0" cy="0"/>
        </a:xfrm>
      </p:grpSpPr>
      <p:sp>
        <p:nvSpPr>
          <p:cNvPr id="1397" name="Google Shape;1397;p38"/>
          <p:cNvSpPr/>
          <p:nvPr/>
        </p:nvSpPr>
        <p:spPr>
          <a:xfrm flipH="1">
            <a:off x="3178073" y="7539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8"/>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8"/>
          <p:cNvSpPr/>
          <p:nvPr/>
        </p:nvSpPr>
        <p:spPr>
          <a:xfrm flipH="1">
            <a:off x="82648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8"/>
          <p:cNvSpPr txBox="1"/>
          <p:nvPr/>
        </p:nvSpPr>
        <p:spPr>
          <a:xfrm flipH="1">
            <a:off x="2453450" y="1599074"/>
            <a:ext cx="3860400" cy="934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i="1" lang="en" sz="3000">
                <a:latin typeface="Quicksand"/>
                <a:ea typeface="Quicksand"/>
                <a:cs typeface="Quicksand"/>
                <a:sym typeface="Quicksand"/>
              </a:rPr>
              <a:t>..a</a:t>
            </a:r>
            <a:r>
              <a:rPr b="1" i="1" lang="en" sz="3000">
                <a:latin typeface="Quicksand"/>
                <a:ea typeface="Quicksand"/>
                <a:cs typeface="Quicksand"/>
                <a:sym typeface="Quicksand"/>
              </a:rPr>
              <a:t>nd your achievements, as Social Workers!</a:t>
            </a:r>
            <a:endParaRPr b="1" i="1" sz="3000">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39"/>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9"/>
          <p:cNvSpPr/>
          <p:nvPr/>
        </p:nvSpPr>
        <p:spPr>
          <a:xfrm flipH="1">
            <a:off x="3406673" y="5253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9"/>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39"/>
          <p:cNvSpPr/>
          <p:nvPr/>
        </p:nvSpPr>
        <p:spPr>
          <a:xfrm flipH="1">
            <a:off x="54663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9"/>
          <p:cNvSpPr/>
          <p:nvPr/>
        </p:nvSpPr>
        <p:spPr>
          <a:xfrm flipH="1">
            <a:off x="6247386"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10" name="Google Shape;1410;p39"/>
          <p:cNvPicPr preferRelativeResize="0"/>
          <p:nvPr/>
        </p:nvPicPr>
        <p:blipFill>
          <a:blip r:embed="rId3">
            <a:alphaModFix/>
          </a:blip>
          <a:stretch>
            <a:fillRect/>
          </a:stretch>
        </p:blipFill>
        <p:spPr>
          <a:xfrm>
            <a:off x="2207177" y="1337314"/>
            <a:ext cx="4592438" cy="30449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pic>
        <p:nvPicPr>
          <p:cNvPr descr="Join social work leaders as they reflect on the key issues of 2021, Social Work England’s second year, and the continued impact of COVID-19 both on social workers and the people they support.&#10;&#10;Join the conversation on Twitter: https://twitter.com/socialworkeng&#10;Find out more about Social Work England: https://socialworkengland.org.uk&#10;&#10;Due to the nature and complexity of social work, the content of some of the sessions may provide triggers for some people. Please be mindful of this and take whatever steps you need to look after yourself.&#10;&#10;Any views, information or opinions expressed by third parties during Social Work Week are the speakers’ own and do not necessarily reflect the views of Social Work England or its employees." id="1415" name="Google Shape;1415;p40" title="Social work in England – the past year">
            <a:hlinkClick r:id="rId3"/>
          </p:cNvPr>
          <p:cNvPicPr preferRelativeResize="0"/>
          <p:nvPr/>
        </p:nvPicPr>
        <p:blipFill>
          <a:blip r:embed="rId4">
            <a:alphaModFix/>
          </a:blip>
          <a:stretch>
            <a:fillRect/>
          </a:stretch>
        </p:blipFill>
        <p:spPr>
          <a:xfrm>
            <a:off x="2216700" y="428600"/>
            <a:ext cx="4572000" cy="3429000"/>
          </a:xfrm>
          <a:prstGeom prst="rect">
            <a:avLst/>
          </a:prstGeom>
          <a:noFill/>
          <a:ln>
            <a:noFill/>
          </a:ln>
        </p:spPr>
      </p:pic>
      <p:sp>
        <p:nvSpPr>
          <p:cNvPr id="1416" name="Google Shape;1416;p40"/>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0"/>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0"/>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0"/>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0"/>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0"/>
          <p:cNvSpPr txBox="1"/>
          <p:nvPr/>
        </p:nvSpPr>
        <p:spPr>
          <a:xfrm>
            <a:off x="1993975" y="4174200"/>
            <a:ext cx="54486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1600">
                <a:latin typeface="Quicksand"/>
                <a:ea typeface="Quicksand"/>
                <a:cs typeface="Quicksand"/>
                <a:sym typeface="Quicksand"/>
              </a:rPr>
              <a:t>Social Work Week- Lyn Romeo, Chief Social Worker for Adults</a:t>
            </a:r>
            <a:endParaRPr b="1" i="1" sz="1600">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15"/>
                                        </p:tgtEl>
                                        <p:attrNameLst>
                                          <p:attrName>style.visibility</p:attrName>
                                        </p:attrNameLst>
                                      </p:cBhvr>
                                      <p:to>
                                        <p:strVal val="visible"/>
                                      </p:to>
                                    </p:set>
                                    <p:animEffect filter="fade" transition="in">
                                      <p:cBhvr>
                                        <p:cTn dur="1000"/>
                                        <p:tgtEl>
                                          <p:spTgt spid="1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sp>
        <p:nvSpPr>
          <p:cNvPr id="1426" name="Google Shape;1426;p41"/>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1"/>
          <p:cNvSpPr/>
          <p:nvPr/>
        </p:nvSpPr>
        <p:spPr>
          <a:xfrm flipH="1">
            <a:off x="3406673" y="5253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1"/>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1"/>
          <p:cNvSpPr/>
          <p:nvPr/>
        </p:nvSpPr>
        <p:spPr>
          <a:xfrm flipH="1">
            <a:off x="54663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1"/>
          <p:cNvSpPr/>
          <p:nvPr/>
        </p:nvSpPr>
        <p:spPr>
          <a:xfrm flipH="1">
            <a:off x="6247386"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31" name="Google Shape;1431;p41"/>
          <p:cNvPicPr preferRelativeResize="0"/>
          <p:nvPr/>
        </p:nvPicPr>
        <p:blipFill rotWithShape="1">
          <a:blip r:embed="rId3">
            <a:alphaModFix/>
          </a:blip>
          <a:srcRect b="7916" l="0" r="0" t="7680"/>
          <a:stretch/>
        </p:blipFill>
        <p:spPr>
          <a:xfrm>
            <a:off x="2582425" y="944125"/>
            <a:ext cx="3690374" cy="40842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p42"/>
          <p:cNvSpPr txBox="1"/>
          <p:nvPr/>
        </p:nvSpPr>
        <p:spPr>
          <a:xfrm>
            <a:off x="2070900" y="2073000"/>
            <a:ext cx="5002200" cy="200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900">
                <a:solidFill>
                  <a:srgbClr val="222222"/>
                </a:solidFill>
                <a:highlight>
                  <a:srgbClr val="FFFFFF"/>
                </a:highlight>
                <a:latin typeface="Quicksand"/>
                <a:ea typeface="Quicksand"/>
                <a:cs typeface="Quicksand"/>
                <a:sym typeface="Quicksand"/>
              </a:rPr>
              <a:t>“Thank you for such a lovely review today, i really enjoyed it and do respect the way you do these. The kids loved it and it was great to hear C being so positive about herself”</a:t>
            </a:r>
            <a:endParaRPr b="1" i="1" sz="2300">
              <a:latin typeface="Quicksand"/>
              <a:ea typeface="Quicksand"/>
              <a:cs typeface="Quicksand"/>
              <a:sym typeface="Quicksand"/>
            </a:endParaRPr>
          </a:p>
          <a:p>
            <a:pPr indent="0" lvl="0" marL="0" rtl="0" algn="l">
              <a:lnSpc>
                <a:spcPct val="115000"/>
              </a:lnSpc>
              <a:spcBef>
                <a:spcPts val="0"/>
              </a:spcBef>
              <a:spcAft>
                <a:spcPts val="1000"/>
              </a:spcAft>
              <a:buNone/>
            </a:pPr>
            <a:r>
              <a:rPr b="1" i="1" lang="en" sz="2300">
                <a:latin typeface="Quicksand"/>
                <a:ea typeface="Quicksand"/>
                <a:cs typeface="Quicksand"/>
                <a:sym typeface="Quicksand"/>
              </a:rPr>
              <a:t>					         -Anonymous</a:t>
            </a:r>
            <a:endParaRPr b="1" i="1" sz="2300">
              <a:latin typeface="Quicksand"/>
              <a:ea typeface="Quicksand"/>
              <a:cs typeface="Quicksand"/>
              <a:sym typeface="Quicksand"/>
            </a:endParaRPr>
          </a:p>
        </p:txBody>
      </p:sp>
      <p:sp>
        <p:nvSpPr>
          <p:cNvPr id="1437" name="Google Shape;1437;p42"/>
          <p:cNvSpPr txBox="1"/>
          <p:nvPr/>
        </p:nvSpPr>
        <p:spPr>
          <a:xfrm>
            <a:off x="893400" y="163300"/>
            <a:ext cx="6636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You Received Amazing Feedback from People with Lived Experience..</a:t>
            </a:r>
            <a:endParaRPr b="1" sz="3000">
              <a:solidFill>
                <a:schemeClr val="dk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43"/>
          <p:cNvSpPr txBox="1"/>
          <p:nvPr/>
        </p:nvSpPr>
        <p:spPr>
          <a:xfrm>
            <a:off x="893400" y="163300"/>
            <a:ext cx="6636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You R</a:t>
            </a:r>
            <a:r>
              <a:rPr b="1" lang="en" sz="3000">
                <a:solidFill>
                  <a:schemeClr val="dk1"/>
                </a:solidFill>
                <a:latin typeface="Quicksand"/>
                <a:ea typeface="Quicksand"/>
                <a:cs typeface="Quicksand"/>
                <a:sym typeface="Quicksand"/>
              </a:rPr>
              <a:t>eceived Amazing Feedback from People with Lived Experience..</a:t>
            </a:r>
            <a:endParaRPr b="1" sz="3000">
              <a:solidFill>
                <a:schemeClr val="dk1"/>
              </a:solidFill>
              <a:latin typeface="Quicksand"/>
              <a:ea typeface="Quicksand"/>
              <a:cs typeface="Quicksand"/>
              <a:sym typeface="Quicksand"/>
            </a:endParaRPr>
          </a:p>
        </p:txBody>
      </p:sp>
      <p:sp>
        <p:nvSpPr>
          <p:cNvPr id="1443" name="Google Shape;1443;p43"/>
          <p:cNvSpPr txBox="1"/>
          <p:nvPr/>
        </p:nvSpPr>
        <p:spPr>
          <a:xfrm>
            <a:off x="1525725" y="2073000"/>
            <a:ext cx="6385800" cy="168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2000">
                <a:latin typeface="Quicksand"/>
                <a:ea typeface="Quicksand"/>
                <a:cs typeface="Quicksand"/>
                <a:sym typeface="Quicksand"/>
              </a:rPr>
              <a:t>“S</a:t>
            </a:r>
            <a:r>
              <a:rPr i="1" lang="en" sz="2000">
                <a:latin typeface="Quicksand"/>
                <a:ea typeface="Quicksand"/>
                <a:cs typeface="Quicksand"/>
                <a:sym typeface="Quicksand"/>
              </a:rPr>
              <a:t>he not only listened, she acted and made me feel that I wasn’t going through this alone as she was by my side every step of the way”</a:t>
            </a:r>
            <a:endParaRPr i="1" sz="2000">
              <a:latin typeface="Quicksand"/>
              <a:ea typeface="Quicksand"/>
              <a:cs typeface="Quicksand"/>
              <a:sym typeface="Quicksand"/>
            </a:endParaRPr>
          </a:p>
          <a:p>
            <a:pPr indent="0" lvl="0" marL="0" rtl="0" algn="l">
              <a:lnSpc>
                <a:spcPct val="115000"/>
              </a:lnSpc>
              <a:spcBef>
                <a:spcPts val="1000"/>
              </a:spcBef>
              <a:spcAft>
                <a:spcPts val="1000"/>
              </a:spcAft>
              <a:buNone/>
            </a:pPr>
            <a:r>
              <a:rPr b="1" i="1" lang="en" sz="2000">
                <a:latin typeface="Quicksand"/>
                <a:ea typeface="Quicksand"/>
                <a:cs typeface="Quicksand"/>
                <a:sym typeface="Quicksand"/>
              </a:rPr>
              <a:t>					                    -Anonymous</a:t>
            </a:r>
            <a:endParaRPr b="1" i="1" sz="2000">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44"/>
          <p:cNvSpPr txBox="1"/>
          <p:nvPr/>
        </p:nvSpPr>
        <p:spPr>
          <a:xfrm>
            <a:off x="2070900" y="2073000"/>
            <a:ext cx="50022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100">
                <a:solidFill>
                  <a:srgbClr val="222222"/>
                </a:solidFill>
                <a:highlight>
                  <a:srgbClr val="FFFFFF"/>
                </a:highlight>
                <a:latin typeface="Quicksand"/>
                <a:ea typeface="Quicksand"/>
                <a:cs typeface="Quicksand"/>
                <a:sym typeface="Quicksand"/>
              </a:rPr>
              <a:t>“X is a lovely person and I liked playing the dice game and I  like hearing about her dog” </a:t>
            </a:r>
            <a:endParaRPr i="1" sz="2100">
              <a:solidFill>
                <a:srgbClr val="222222"/>
              </a:solidFill>
              <a:highlight>
                <a:srgbClr val="FFFFFF"/>
              </a:highlight>
              <a:latin typeface="Quicksand"/>
              <a:ea typeface="Quicksand"/>
              <a:cs typeface="Quicksand"/>
              <a:sym typeface="Quicksand"/>
            </a:endParaRPr>
          </a:p>
          <a:p>
            <a:pPr indent="0" lvl="0" marL="0" rtl="0" algn="l">
              <a:spcBef>
                <a:spcPts val="0"/>
              </a:spcBef>
              <a:spcAft>
                <a:spcPts val="0"/>
              </a:spcAft>
              <a:buNone/>
            </a:pPr>
            <a:r>
              <a:t/>
            </a:r>
            <a:endParaRPr sz="2100">
              <a:solidFill>
                <a:srgbClr val="222222"/>
              </a:solidFill>
              <a:highlight>
                <a:srgbClr val="FFFFFF"/>
              </a:highlight>
              <a:latin typeface="Quicksand"/>
              <a:ea typeface="Quicksand"/>
              <a:cs typeface="Quicksand"/>
              <a:sym typeface="Quicksand"/>
            </a:endParaRPr>
          </a:p>
          <a:p>
            <a:pPr indent="0" lvl="0" marL="0" rtl="0" algn="l">
              <a:spcBef>
                <a:spcPts val="0"/>
              </a:spcBef>
              <a:spcAft>
                <a:spcPts val="0"/>
              </a:spcAft>
              <a:buNone/>
            </a:pPr>
            <a:r>
              <a:rPr b="1" i="1" lang="en" sz="2500">
                <a:latin typeface="Quicksand"/>
                <a:ea typeface="Quicksand"/>
                <a:cs typeface="Quicksand"/>
                <a:sym typeface="Quicksand"/>
              </a:rPr>
              <a:t>			-Anonymous, aged 7 </a:t>
            </a:r>
            <a:endParaRPr b="1" i="1" sz="2500">
              <a:latin typeface="Quicksand"/>
              <a:ea typeface="Quicksand"/>
              <a:cs typeface="Quicksand"/>
              <a:sym typeface="Quicksand"/>
            </a:endParaRPr>
          </a:p>
        </p:txBody>
      </p:sp>
      <p:sp>
        <p:nvSpPr>
          <p:cNvPr id="1449" name="Google Shape;1449;p44"/>
          <p:cNvSpPr txBox="1"/>
          <p:nvPr/>
        </p:nvSpPr>
        <p:spPr>
          <a:xfrm>
            <a:off x="893400" y="163300"/>
            <a:ext cx="6636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You Received Amazing Feedback from People with Lived Experience..</a:t>
            </a:r>
            <a:endParaRPr b="1" sz="3000">
              <a:solidFill>
                <a:schemeClr val="dk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3" name="Shape 1453"/>
        <p:cNvGrpSpPr/>
        <p:nvPr/>
      </p:nvGrpSpPr>
      <p:grpSpPr>
        <a:xfrm>
          <a:off x="0" y="0"/>
          <a:ext cx="0" cy="0"/>
          <a:chOff x="0" y="0"/>
          <a:chExt cx="0" cy="0"/>
        </a:xfrm>
      </p:grpSpPr>
      <p:sp>
        <p:nvSpPr>
          <p:cNvPr id="1454" name="Google Shape;1454;p45"/>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5"/>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5"/>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5"/>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5"/>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9" name="Google Shape;1459;p45"/>
          <p:cNvPicPr preferRelativeResize="0"/>
          <p:nvPr/>
        </p:nvPicPr>
        <p:blipFill>
          <a:blip r:embed="rId3">
            <a:alphaModFix/>
          </a:blip>
          <a:stretch>
            <a:fillRect/>
          </a:stretch>
        </p:blipFill>
        <p:spPr>
          <a:xfrm>
            <a:off x="1675925" y="1036327"/>
            <a:ext cx="5387436" cy="3070839"/>
          </a:xfrm>
          <a:prstGeom prst="rect">
            <a:avLst/>
          </a:prstGeom>
          <a:noFill/>
          <a:ln>
            <a:noFill/>
          </a:ln>
        </p:spPr>
      </p:pic>
      <p:sp>
        <p:nvSpPr>
          <p:cNvPr id="1460" name="Google Shape;1460;p45"/>
          <p:cNvSpPr/>
          <p:nvPr/>
        </p:nvSpPr>
        <p:spPr>
          <a:xfrm rot="681482">
            <a:off x="8114728" y="-256025"/>
            <a:ext cx="1261302" cy="1210762"/>
          </a:xfrm>
          <a:prstGeom prst="teardrop">
            <a:avLst>
              <a:gd fmla="val 100000" name="adj"/>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46"/>
          <p:cNvSpPr txBox="1"/>
          <p:nvPr/>
        </p:nvSpPr>
        <p:spPr>
          <a:xfrm>
            <a:off x="1830850" y="2073000"/>
            <a:ext cx="5580000" cy="2345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i="1" lang="en" sz="2000">
                <a:solidFill>
                  <a:schemeClr val="dk1"/>
                </a:solidFill>
                <a:latin typeface="Quicksand"/>
                <a:ea typeface="Quicksand"/>
                <a:cs typeface="Quicksand"/>
                <a:sym typeface="Quicksand"/>
              </a:rPr>
              <a:t>“You’re the best manager I’ve ever had! You go above and beyond and supervision is a space where I feel that I can share my frustrations and worries at home and at work!”</a:t>
            </a:r>
            <a:endParaRPr i="1" sz="2000">
              <a:solidFill>
                <a:schemeClr val="dk1"/>
              </a:solidFill>
              <a:latin typeface="Quicksand"/>
              <a:ea typeface="Quicksand"/>
              <a:cs typeface="Quicksand"/>
              <a:sym typeface="Quicksand"/>
            </a:endParaRPr>
          </a:p>
          <a:p>
            <a:pPr indent="457200" lvl="0" marL="2743200" rtl="0" algn="l">
              <a:lnSpc>
                <a:spcPct val="90000"/>
              </a:lnSpc>
              <a:spcBef>
                <a:spcPts val="0"/>
              </a:spcBef>
              <a:spcAft>
                <a:spcPts val="0"/>
              </a:spcAft>
              <a:buNone/>
            </a:pPr>
            <a:r>
              <a:rPr b="1" i="1" lang="en" sz="2000">
                <a:solidFill>
                  <a:schemeClr val="dk1"/>
                </a:solidFill>
                <a:latin typeface="Quicksand"/>
                <a:ea typeface="Quicksand"/>
                <a:cs typeface="Quicksand"/>
                <a:sym typeface="Quicksand"/>
              </a:rPr>
              <a:t>                  -Anonymous </a:t>
            </a:r>
            <a:endParaRPr b="1" i="1" sz="2000">
              <a:solidFill>
                <a:schemeClr val="dk1"/>
              </a:solidFill>
              <a:latin typeface="Quicksand"/>
              <a:ea typeface="Quicksand"/>
              <a:cs typeface="Quicksand"/>
              <a:sym typeface="Quicksand"/>
            </a:endParaRPr>
          </a:p>
          <a:p>
            <a:pPr indent="0" lvl="0" marL="914400" rtl="0" algn="l">
              <a:lnSpc>
                <a:spcPct val="90000"/>
              </a:lnSpc>
              <a:spcBef>
                <a:spcPts val="0"/>
              </a:spcBef>
              <a:spcAft>
                <a:spcPts val="0"/>
              </a:spcAft>
              <a:buClr>
                <a:schemeClr val="lt1"/>
              </a:buClr>
              <a:buSzPts val="1600"/>
              <a:buFont typeface="Calibri"/>
              <a:buNone/>
            </a:pPr>
            <a:r>
              <a:t/>
            </a:r>
            <a:endParaRPr b="1" i="1" sz="1600">
              <a:solidFill>
                <a:schemeClr val="dk1"/>
              </a:solidFill>
              <a:latin typeface="Overpass"/>
              <a:ea typeface="Overpass"/>
              <a:cs typeface="Overpass"/>
              <a:sym typeface="Overpass"/>
            </a:endParaRPr>
          </a:p>
        </p:txBody>
      </p:sp>
      <p:sp>
        <p:nvSpPr>
          <p:cNvPr id="1466" name="Google Shape;1466;p46"/>
          <p:cNvSpPr txBox="1"/>
          <p:nvPr/>
        </p:nvSpPr>
        <p:spPr>
          <a:xfrm>
            <a:off x="1470950" y="381250"/>
            <a:ext cx="6636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You Received Amazing Feedback From Colleagues..</a:t>
            </a:r>
            <a:endParaRPr b="1" sz="3000">
              <a:solidFill>
                <a:schemeClr val="dk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47"/>
          <p:cNvSpPr txBox="1"/>
          <p:nvPr/>
        </p:nvSpPr>
        <p:spPr>
          <a:xfrm>
            <a:off x="893400" y="163300"/>
            <a:ext cx="6636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You Received Amazing Feedback From Colleagues..</a:t>
            </a:r>
            <a:endParaRPr b="1" sz="3000">
              <a:solidFill>
                <a:schemeClr val="dk1"/>
              </a:solidFill>
              <a:latin typeface="Quicksand"/>
              <a:ea typeface="Quicksand"/>
              <a:cs typeface="Quicksand"/>
              <a:sym typeface="Quicksand"/>
            </a:endParaRPr>
          </a:p>
        </p:txBody>
      </p:sp>
      <p:sp>
        <p:nvSpPr>
          <p:cNvPr id="1472" name="Google Shape;1472;p47"/>
          <p:cNvSpPr txBox="1"/>
          <p:nvPr/>
        </p:nvSpPr>
        <p:spPr>
          <a:xfrm>
            <a:off x="1347825" y="2004775"/>
            <a:ext cx="6401700" cy="1960800"/>
          </a:xfrm>
          <a:prstGeom prst="rect">
            <a:avLst/>
          </a:prstGeom>
          <a:noFill/>
          <a:ln>
            <a:noFill/>
          </a:ln>
        </p:spPr>
        <p:txBody>
          <a:bodyPr anchorCtr="0" anchor="t" bIns="91425" lIns="91425" spcFirstLastPara="1" rIns="91425" wrap="square" tIns="91425">
            <a:spAutoFit/>
          </a:bodyPr>
          <a:lstStyle/>
          <a:p>
            <a:pPr indent="0" lvl="0" marL="0" rtl="0" algn="l">
              <a:lnSpc>
                <a:spcPct val="107916"/>
              </a:lnSpc>
              <a:spcBef>
                <a:spcPts val="0"/>
              </a:spcBef>
              <a:spcAft>
                <a:spcPts val="0"/>
              </a:spcAft>
              <a:buNone/>
            </a:pPr>
            <a:r>
              <a:rPr i="1" lang="en" sz="1700">
                <a:latin typeface="Quicksand"/>
                <a:ea typeface="Quicksand"/>
                <a:cs typeface="Quicksand"/>
                <a:sym typeface="Quicksand"/>
              </a:rPr>
              <a:t>“A NQSW is made by the team and I have had positive feedback, both formal and informal from colleagues who have watched her learn, grow and succeed. X is a real asset to the team and social work with adults, and I am very pleased she stepped out of her comfort zone and went for it.”</a:t>
            </a:r>
            <a:endParaRPr i="1" sz="1700">
              <a:latin typeface="Quicksand"/>
              <a:ea typeface="Quicksand"/>
              <a:cs typeface="Quicksand"/>
              <a:sym typeface="Quicksand"/>
            </a:endParaRPr>
          </a:p>
          <a:p>
            <a:pPr indent="457200" lvl="0" marL="3657600" rtl="0" algn="l">
              <a:lnSpc>
                <a:spcPct val="107916"/>
              </a:lnSpc>
              <a:spcBef>
                <a:spcPts val="800"/>
              </a:spcBef>
              <a:spcAft>
                <a:spcPts val="800"/>
              </a:spcAft>
              <a:buNone/>
            </a:pPr>
            <a:r>
              <a:rPr b="1" i="1" lang="en" sz="1700">
                <a:latin typeface="Quicksand"/>
                <a:ea typeface="Quicksand"/>
                <a:cs typeface="Quicksand"/>
                <a:sym typeface="Quicksand"/>
              </a:rPr>
              <a:t>-Anonymous</a:t>
            </a:r>
            <a:endParaRPr b="1" i="1" sz="1700">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48"/>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8"/>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8"/>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8"/>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8"/>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2" name="Google Shape;1482;p48"/>
          <p:cNvPicPr preferRelativeResize="0"/>
          <p:nvPr/>
        </p:nvPicPr>
        <p:blipFill rotWithShape="1">
          <a:blip r:embed="rId3">
            <a:alphaModFix/>
          </a:blip>
          <a:srcRect b="3086" l="2766" r="3469" t="3385"/>
          <a:stretch/>
        </p:blipFill>
        <p:spPr>
          <a:xfrm>
            <a:off x="2804349" y="697900"/>
            <a:ext cx="3642625" cy="37595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pic>
        <p:nvPicPr>
          <p:cNvPr id="1487" name="Google Shape;1487;p49"/>
          <p:cNvPicPr preferRelativeResize="0"/>
          <p:nvPr/>
        </p:nvPicPr>
        <p:blipFill rotWithShape="1">
          <a:blip r:embed="rId3">
            <a:alphaModFix/>
          </a:blip>
          <a:srcRect b="64853" l="27471" r="35152" t="20507"/>
          <a:stretch/>
        </p:blipFill>
        <p:spPr>
          <a:xfrm>
            <a:off x="0" y="864775"/>
            <a:ext cx="5301627" cy="1383974"/>
          </a:xfrm>
          <a:prstGeom prst="rect">
            <a:avLst/>
          </a:prstGeom>
          <a:noFill/>
          <a:ln>
            <a:noFill/>
          </a:ln>
        </p:spPr>
      </p:pic>
      <p:sp>
        <p:nvSpPr>
          <p:cNvPr id="1488" name="Google Shape;1488;p49"/>
          <p:cNvSpPr txBox="1"/>
          <p:nvPr/>
        </p:nvSpPr>
        <p:spPr>
          <a:xfrm>
            <a:off x="1994025" y="141500"/>
            <a:ext cx="4740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latin typeface="Quicksand"/>
                <a:ea typeface="Quicksand"/>
                <a:cs typeface="Quicksand"/>
                <a:sym typeface="Quicksand"/>
              </a:rPr>
              <a:t>#SocialWorkAtItsBest</a:t>
            </a:r>
            <a:endParaRPr b="1" sz="3000">
              <a:latin typeface="Quicksand"/>
              <a:ea typeface="Quicksand"/>
              <a:cs typeface="Quicksand"/>
              <a:sym typeface="Quicksand"/>
            </a:endParaRPr>
          </a:p>
        </p:txBody>
      </p:sp>
      <p:pic>
        <p:nvPicPr>
          <p:cNvPr id="1489" name="Google Shape;1489;p49"/>
          <p:cNvPicPr preferRelativeResize="0"/>
          <p:nvPr/>
        </p:nvPicPr>
        <p:blipFill>
          <a:blip r:embed="rId4">
            <a:alphaModFix/>
          </a:blip>
          <a:stretch>
            <a:fillRect/>
          </a:stretch>
        </p:blipFill>
        <p:spPr>
          <a:xfrm>
            <a:off x="1423853" y="76625"/>
            <a:ext cx="782771" cy="646500"/>
          </a:xfrm>
          <a:prstGeom prst="rect">
            <a:avLst/>
          </a:prstGeom>
          <a:noFill/>
          <a:ln>
            <a:noFill/>
          </a:ln>
        </p:spPr>
      </p:pic>
      <p:pic>
        <p:nvPicPr>
          <p:cNvPr id="1490" name="Google Shape;1490;p49"/>
          <p:cNvPicPr preferRelativeResize="0"/>
          <p:nvPr/>
        </p:nvPicPr>
        <p:blipFill rotWithShape="1">
          <a:blip r:embed="rId5">
            <a:alphaModFix/>
          </a:blip>
          <a:srcRect b="49477" l="27980" r="35342" t="35573"/>
          <a:stretch/>
        </p:blipFill>
        <p:spPr>
          <a:xfrm>
            <a:off x="1092450" y="3628975"/>
            <a:ext cx="4813798" cy="1383974"/>
          </a:xfrm>
          <a:prstGeom prst="rect">
            <a:avLst/>
          </a:prstGeom>
          <a:noFill/>
          <a:ln>
            <a:noFill/>
          </a:ln>
        </p:spPr>
      </p:pic>
      <p:pic>
        <p:nvPicPr>
          <p:cNvPr id="1491" name="Google Shape;1491;p49"/>
          <p:cNvPicPr preferRelativeResize="0"/>
          <p:nvPr/>
        </p:nvPicPr>
        <p:blipFill>
          <a:blip r:embed="rId6">
            <a:alphaModFix/>
          </a:blip>
          <a:stretch>
            <a:fillRect/>
          </a:stretch>
        </p:blipFill>
        <p:spPr>
          <a:xfrm>
            <a:off x="4500675" y="1939476"/>
            <a:ext cx="4067475" cy="16023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50"/>
          <p:cNvSpPr txBox="1"/>
          <p:nvPr/>
        </p:nvSpPr>
        <p:spPr>
          <a:xfrm>
            <a:off x="1830850" y="1539600"/>
            <a:ext cx="5594400" cy="3661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Dear Mel,</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I wanted to write this letter to you to help you see the positive difference you have made in my life…</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…you have been my saviour, the person that saved me from the destructive path I was on. You saw that I was broken and piece by piece you have helped me put myself back together.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There is no doubt that without your support, help and guidance I wouldn’t be the young person I am today. You very much inspire me to be the best version of me that I can be. My future, which was once bleak, is now bright and full of ambition.</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457200" lvl="0" marL="2743200" rtl="0" algn="l">
              <a:lnSpc>
                <a:spcPct val="90000"/>
              </a:lnSpc>
              <a:spcBef>
                <a:spcPts val="0"/>
              </a:spcBef>
              <a:spcAft>
                <a:spcPts val="0"/>
              </a:spcAft>
              <a:buNone/>
            </a:pPr>
            <a:r>
              <a:rPr b="1" i="1" lang="en" sz="1500">
                <a:solidFill>
                  <a:schemeClr val="dk1"/>
                </a:solidFill>
                <a:latin typeface="Quicksand"/>
                <a:ea typeface="Quicksand"/>
                <a:cs typeface="Quicksand"/>
                <a:sym typeface="Quicksand"/>
              </a:rPr>
              <a:t>                  -</a:t>
            </a:r>
            <a:r>
              <a:rPr b="1" i="1" lang="en" sz="1500">
                <a:solidFill>
                  <a:schemeClr val="dk1"/>
                </a:solidFill>
                <a:latin typeface="Quicksand"/>
                <a:ea typeface="Quicksand"/>
                <a:cs typeface="Quicksand"/>
                <a:sym typeface="Quicksand"/>
              </a:rPr>
              <a:t>Beth</a:t>
            </a:r>
            <a:r>
              <a:rPr b="1" i="1" lang="en" sz="1500">
                <a:solidFill>
                  <a:schemeClr val="dk1"/>
                </a:solidFill>
                <a:latin typeface="Quicksand"/>
                <a:ea typeface="Quicksand"/>
                <a:cs typeface="Quicksand"/>
                <a:sym typeface="Quicksand"/>
              </a:rPr>
              <a:t> </a:t>
            </a:r>
            <a:endParaRPr b="1" i="1" sz="1500">
              <a:solidFill>
                <a:schemeClr val="dk1"/>
              </a:solidFill>
              <a:latin typeface="Quicksand"/>
              <a:ea typeface="Quicksand"/>
              <a:cs typeface="Quicksand"/>
              <a:sym typeface="Quicksand"/>
            </a:endParaRPr>
          </a:p>
          <a:p>
            <a:pPr indent="0" lvl="0" marL="914400" rtl="0" algn="l">
              <a:lnSpc>
                <a:spcPct val="90000"/>
              </a:lnSpc>
              <a:spcBef>
                <a:spcPts val="0"/>
              </a:spcBef>
              <a:spcAft>
                <a:spcPts val="0"/>
              </a:spcAft>
              <a:buClr>
                <a:schemeClr val="lt1"/>
              </a:buClr>
              <a:buSzPts val="1600"/>
              <a:buFont typeface="Calibri"/>
              <a:buNone/>
            </a:pPr>
            <a:r>
              <a:t/>
            </a:r>
            <a:endParaRPr b="1" i="1" sz="1100">
              <a:solidFill>
                <a:schemeClr val="dk1"/>
              </a:solidFill>
              <a:latin typeface="Overpass"/>
              <a:ea typeface="Overpass"/>
              <a:cs typeface="Overpass"/>
              <a:sym typeface="Overpass"/>
            </a:endParaRPr>
          </a:p>
        </p:txBody>
      </p:sp>
      <p:sp>
        <p:nvSpPr>
          <p:cNvPr id="1497" name="Google Shape;1497;p50"/>
          <p:cNvSpPr txBox="1"/>
          <p:nvPr/>
        </p:nvSpPr>
        <p:spPr>
          <a:xfrm>
            <a:off x="1470950" y="381250"/>
            <a:ext cx="6636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A letter to the social worker who changed my life</a:t>
            </a:r>
            <a:endParaRPr b="1" sz="3000">
              <a:solidFill>
                <a:schemeClr val="dk1"/>
              </a:solidFill>
              <a:latin typeface="Quicksand"/>
              <a:ea typeface="Quicksand"/>
              <a:cs typeface="Quicksand"/>
              <a:sym typeface="Quicksand"/>
            </a:endParaRPr>
          </a:p>
        </p:txBody>
      </p:sp>
      <p:sp>
        <p:nvSpPr>
          <p:cNvPr id="1498" name="Google Shape;1498;p50"/>
          <p:cNvSpPr txBox="1"/>
          <p:nvPr/>
        </p:nvSpPr>
        <p:spPr>
          <a:xfrm>
            <a:off x="61602" y="4725475"/>
            <a:ext cx="5634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Community Care </a:t>
            </a:r>
            <a:r>
              <a:rPr lang="en" sz="1200" u="sng">
                <a:solidFill>
                  <a:schemeClr val="hlink"/>
                </a:solidFill>
                <a:latin typeface="Quicksand"/>
                <a:ea typeface="Quicksand"/>
                <a:cs typeface="Quicksand"/>
                <a:sym typeface="Quicksand"/>
                <a:hlinkClick r:id="rId3"/>
              </a:rPr>
              <a:t>article</a:t>
            </a:r>
            <a:endParaRPr sz="1200">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51"/>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51"/>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51"/>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51"/>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51"/>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8" name="Google Shape;1508;p51"/>
          <p:cNvPicPr preferRelativeResize="0"/>
          <p:nvPr/>
        </p:nvPicPr>
        <p:blipFill>
          <a:blip r:embed="rId3">
            <a:alphaModFix/>
          </a:blip>
          <a:stretch>
            <a:fillRect/>
          </a:stretch>
        </p:blipFill>
        <p:spPr>
          <a:xfrm>
            <a:off x="2490962" y="190500"/>
            <a:ext cx="3757350" cy="4762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2" name="Shape 1512"/>
        <p:cNvGrpSpPr/>
        <p:nvPr/>
      </p:nvGrpSpPr>
      <p:grpSpPr>
        <a:xfrm>
          <a:off x="0" y="0"/>
          <a:ext cx="0" cy="0"/>
          <a:chOff x="0" y="0"/>
          <a:chExt cx="0" cy="0"/>
        </a:xfrm>
      </p:grpSpPr>
      <p:sp>
        <p:nvSpPr>
          <p:cNvPr id="1513" name="Google Shape;1513;p52"/>
          <p:cNvSpPr txBox="1"/>
          <p:nvPr/>
        </p:nvSpPr>
        <p:spPr>
          <a:xfrm>
            <a:off x="1994025" y="141500"/>
            <a:ext cx="4740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latin typeface="Quicksand"/>
                <a:ea typeface="Quicksand"/>
                <a:cs typeface="Quicksand"/>
                <a:sym typeface="Quicksand"/>
              </a:rPr>
              <a:t>A love letter to social work</a:t>
            </a:r>
            <a:endParaRPr b="1" sz="3000">
              <a:latin typeface="Quicksand"/>
              <a:ea typeface="Quicksand"/>
              <a:cs typeface="Quicksand"/>
              <a:sym typeface="Quicksand"/>
            </a:endParaRPr>
          </a:p>
        </p:txBody>
      </p:sp>
      <p:sp>
        <p:nvSpPr>
          <p:cNvPr id="1514" name="Google Shape;1514;p52"/>
          <p:cNvSpPr txBox="1"/>
          <p:nvPr/>
        </p:nvSpPr>
        <p:spPr>
          <a:xfrm>
            <a:off x="1428750" y="1387200"/>
            <a:ext cx="6582600" cy="3869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500">
                <a:solidFill>
                  <a:schemeClr val="dk1"/>
                </a:solidFill>
                <a:latin typeface="Quicksand"/>
                <a:ea typeface="Quicksand"/>
                <a:cs typeface="Quicksand"/>
                <a:sym typeface="Quicksand"/>
              </a:rPr>
              <a:t>An extract from a 'Love Letter to Social Work', a beautifully written account of the social work profession by Liz Sales, who has since sadly passed away, published by </a:t>
            </a:r>
            <a:r>
              <a:rPr lang="en" sz="1500" u="sng">
                <a:solidFill>
                  <a:schemeClr val="hlink"/>
                </a:solidFill>
                <a:latin typeface="Quicksand"/>
                <a:ea typeface="Quicksand"/>
                <a:cs typeface="Quicksand"/>
                <a:sym typeface="Quicksand"/>
                <a:hlinkClick r:id="rId3"/>
              </a:rPr>
              <a:t>Social Work England</a:t>
            </a:r>
            <a:r>
              <a:rPr lang="en" sz="1500">
                <a:solidFill>
                  <a:schemeClr val="dk1"/>
                </a:solidFill>
                <a:latin typeface="Quicksand"/>
                <a:ea typeface="Quicksand"/>
                <a:cs typeface="Quicksand"/>
                <a:sym typeface="Quicksand"/>
              </a:rPr>
              <a:t>.</a:t>
            </a:r>
            <a:endParaRPr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Social work has defined me – it has helped me to look for the best in people, to look at things from other people’s point of view and to believe it is always worth trying to help people have better lives.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Social work has also brought me many friends and amazing colleagues in the different places I have worked and many, many laughs (social workers often have a wicked sense of humour).</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sz="1500">
                <a:solidFill>
                  <a:schemeClr val="dk1"/>
                </a:solidFill>
                <a:latin typeface="Quicksand"/>
                <a:ea typeface="Quicksand"/>
                <a:cs typeface="Quicksand"/>
                <a:sym typeface="Quicksand"/>
              </a:rPr>
              <a:t>It has been a pleasure and a privilege to have my life enriched by so many children, young people and their families and maybe I can carry on for a little while, maybe I can’t, but I will still always be a social worker.</a:t>
            </a:r>
            <a:endParaRPr i="1" sz="1500">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sz="1500">
              <a:solidFill>
                <a:schemeClr val="dk1"/>
              </a:solidFill>
              <a:latin typeface="Quicksand"/>
              <a:ea typeface="Quicksand"/>
              <a:cs typeface="Quicksand"/>
              <a:sym typeface="Quicksand"/>
            </a:endParaRPr>
          </a:p>
          <a:p>
            <a:pPr indent="457200" lvl="0" marL="2743200" rtl="0" algn="l">
              <a:lnSpc>
                <a:spcPct val="90000"/>
              </a:lnSpc>
              <a:spcBef>
                <a:spcPts val="0"/>
              </a:spcBef>
              <a:spcAft>
                <a:spcPts val="0"/>
              </a:spcAft>
              <a:buNone/>
            </a:pPr>
            <a:r>
              <a:rPr b="1" i="1" lang="en" sz="1500">
                <a:solidFill>
                  <a:schemeClr val="dk1"/>
                </a:solidFill>
                <a:latin typeface="Quicksand"/>
                <a:ea typeface="Quicksand"/>
                <a:cs typeface="Quicksand"/>
                <a:sym typeface="Quicksand"/>
              </a:rPr>
              <a:t>                  -Liz </a:t>
            </a:r>
            <a:endParaRPr b="1" i="1" sz="1500">
              <a:solidFill>
                <a:schemeClr val="dk1"/>
              </a:solidFill>
              <a:latin typeface="Quicksand"/>
              <a:ea typeface="Quicksand"/>
              <a:cs typeface="Quicksand"/>
              <a:sym typeface="Quicksand"/>
            </a:endParaRPr>
          </a:p>
          <a:p>
            <a:pPr indent="0" lvl="0" marL="914400" rtl="0" algn="l">
              <a:lnSpc>
                <a:spcPct val="90000"/>
              </a:lnSpc>
              <a:spcBef>
                <a:spcPts val="0"/>
              </a:spcBef>
              <a:spcAft>
                <a:spcPts val="0"/>
              </a:spcAft>
              <a:buClr>
                <a:schemeClr val="lt1"/>
              </a:buClr>
              <a:buSzPts val="1600"/>
              <a:buFont typeface="Calibri"/>
              <a:buNone/>
            </a:pPr>
            <a:r>
              <a:t/>
            </a:r>
            <a:endParaRPr b="1" i="1" sz="1100">
              <a:solidFill>
                <a:schemeClr val="dk1"/>
              </a:solidFill>
              <a:latin typeface="Overpass"/>
              <a:ea typeface="Overpass"/>
              <a:cs typeface="Overpass"/>
              <a:sym typeface="Overpas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sp>
        <p:nvSpPr>
          <p:cNvPr id="1519" name="Google Shape;1519;p53"/>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3"/>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3"/>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53"/>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3"/>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3"/>
          <p:cNvSpPr/>
          <p:nvPr/>
        </p:nvSpPr>
        <p:spPr>
          <a:xfrm rot="681482">
            <a:off x="8114728" y="-256025"/>
            <a:ext cx="1261302" cy="1210762"/>
          </a:xfrm>
          <a:prstGeom prst="teardrop">
            <a:avLst>
              <a:gd fmla="val 100000" name="adj"/>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25" name="Google Shape;1525;p53"/>
          <p:cNvPicPr preferRelativeResize="0"/>
          <p:nvPr/>
        </p:nvPicPr>
        <p:blipFill>
          <a:blip r:embed="rId3">
            <a:alphaModFix/>
          </a:blip>
          <a:stretch>
            <a:fillRect/>
          </a:stretch>
        </p:blipFill>
        <p:spPr>
          <a:xfrm>
            <a:off x="1800033" y="1459950"/>
            <a:ext cx="5677883" cy="1884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sp>
        <p:nvSpPr>
          <p:cNvPr id="1530" name="Google Shape;1530;p54"/>
          <p:cNvSpPr txBox="1"/>
          <p:nvPr/>
        </p:nvSpPr>
        <p:spPr>
          <a:xfrm>
            <a:off x="1907050" y="1615800"/>
            <a:ext cx="5820900" cy="3620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i="1" lang="en">
                <a:solidFill>
                  <a:schemeClr val="dk1"/>
                </a:solidFill>
                <a:latin typeface="Quicksand"/>
                <a:ea typeface="Quicksand"/>
                <a:cs typeface="Quicksand"/>
                <a:sym typeface="Quicksand"/>
              </a:rPr>
              <a:t>Talking with me and getting me to reframe my view of the world and my situation over several months…this social worker, she did it. It took those incredible reserves of resilience, perseverance, empathy, commitment, and skill that are the hallmark of all good social workers. </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a:solidFill>
                  <a:schemeClr val="dk1"/>
                </a:solidFill>
                <a:latin typeface="Quicksand"/>
                <a:ea typeface="Quicksand"/>
                <a:cs typeface="Quicksand"/>
                <a:sym typeface="Quicksand"/>
              </a:rPr>
              <a:t>She did the normal social work stuff – arranging support, making suggestions – but more importantly, she saw me as a person. She was prepared to think flexibly, listen to me and what I wanted, and think of different ways to help me move out of that dark place.</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a:solidFill>
                  <a:schemeClr val="dk1"/>
                </a:solidFill>
                <a:latin typeface="Quicksand"/>
                <a:ea typeface="Quicksand"/>
                <a:cs typeface="Quicksand"/>
                <a:sym typeface="Quicksand"/>
              </a:rPr>
              <a:t>Next time my social worker knocks on the door, my answer will be:</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rPr i="1" lang="en">
                <a:solidFill>
                  <a:schemeClr val="dk1"/>
                </a:solidFill>
                <a:latin typeface="Quicksand"/>
                <a:ea typeface="Quicksand"/>
                <a:cs typeface="Quicksand"/>
                <a:sym typeface="Quicksand"/>
              </a:rPr>
              <a:t>“Come in, I want to thank you for saving my life.”</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a:solidFill>
                <a:schemeClr val="dk1"/>
              </a:solidFill>
              <a:latin typeface="Quicksand"/>
              <a:ea typeface="Quicksand"/>
              <a:cs typeface="Quicksand"/>
              <a:sym typeface="Quicksand"/>
            </a:endParaRPr>
          </a:p>
          <a:p>
            <a:pPr indent="0" lvl="0" marL="0" rtl="0" algn="l">
              <a:lnSpc>
                <a:spcPct val="90000"/>
              </a:lnSpc>
              <a:spcBef>
                <a:spcPts val="0"/>
              </a:spcBef>
              <a:spcAft>
                <a:spcPts val="0"/>
              </a:spcAft>
              <a:buNone/>
            </a:pPr>
            <a:r>
              <a:t/>
            </a:r>
            <a:endParaRPr i="1">
              <a:solidFill>
                <a:schemeClr val="dk1"/>
              </a:solidFill>
              <a:latin typeface="Quicksand"/>
              <a:ea typeface="Quicksand"/>
              <a:cs typeface="Quicksand"/>
              <a:sym typeface="Quicksand"/>
            </a:endParaRPr>
          </a:p>
          <a:p>
            <a:pPr indent="457200" lvl="0" marL="2743200" rtl="0" algn="l">
              <a:lnSpc>
                <a:spcPct val="90000"/>
              </a:lnSpc>
              <a:spcBef>
                <a:spcPts val="0"/>
              </a:spcBef>
              <a:spcAft>
                <a:spcPts val="0"/>
              </a:spcAft>
              <a:buNone/>
            </a:pPr>
            <a:r>
              <a:rPr b="1" i="1" lang="en">
                <a:solidFill>
                  <a:schemeClr val="dk1"/>
                </a:solidFill>
                <a:latin typeface="Quicksand"/>
                <a:ea typeface="Quicksand"/>
                <a:cs typeface="Quicksand"/>
                <a:sym typeface="Quicksand"/>
              </a:rPr>
              <a:t>                  -Clenton </a:t>
            </a:r>
            <a:endParaRPr b="1" i="1">
              <a:solidFill>
                <a:schemeClr val="dk1"/>
              </a:solidFill>
              <a:latin typeface="Quicksand"/>
              <a:ea typeface="Quicksand"/>
              <a:cs typeface="Quicksand"/>
              <a:sym typeface="Quicksand"/>
            </a:endParaRPr>
          </a:p>
          <a:p>
            <a:pPr indent="0" lvl="0" marL="914400" rtl="0" algn="l">
              <a:lnSpc>
                <a:spcPct val="90000"/>
              </a:lnSpc>
              <a:spcBef>
                <a:spcPts val="0"/>
              </a:spcBef>
              <a:spcAft>
                <a:spcPts val="0"/>
              </a:spcAft>
              <a:buClr>
                <a:schemeClr val="lt1"/>
              </a:buClr>
              <a:buSzPts val="1600"/>
              <a:buFont typeface="Calibri"/>
              <a:buNone/>
            </a:pPr>
            <a:r>
              <a:t/>
            </a:r>
            <a:endParaRPr b="1" i="1" sz="1000">
              <a:solidFill>
                <a:schemeClr val="dk1"/>
              </a:solidFill>
              <a:latin typeface="Overpass"/>
              <a:ea typeface="Overpass"/>
              <a:cs typeface="Overpass"/>
              <a:sym typeface="Overpass"/>
            </a:endParaRPr>
          </a:p>
        </p:txBody>
      </p:sp>
      <p:sp>
        <p:nvSpPr>
          <p:cNvPr id="1531" name="Google Shape;1531;p54"/>
          <p:cNvSpPr txBox="1"/>
          <p:nvPr/>
        </p:nvSpPr>
        <p:spPr>
          <a:xfrm>
            <a:off x="1470950" y="381250"/>
            <a:ext cx="6636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latin typeface="Quicksand"/>
                <a:ea typeface="Quicksand"/>
                <a:cs typeface="Quicksand"/>
                <a:sym typeface="Quicksand"/>
              </a:rPr>
              <a:t>How a social worker saved my life</a:t>
            </a:r>
            <a:endParaRPr b="1" sz="3000">
              <a:solidFill>
                <a:schemeClr val="dk1"/>
              </a:solidFill>
              <a:latin typeface="Quicksand"/>
              <a:ea typeface="Quicksand"/>
              <a:cs typeface="Quicksand"/>
              <a:sym typeface="Quicksand"/>
            </a:endParaRPr>
          </a:p>
        </p:txBody>
      </p:sp>
      <p:sp>
        <p:nvSpPr>
          <p:cNvPr id="1532" name="Google Shape;1532;p54"/>
          <p:cNvSpPr txBox="1"/>
          <p:nvPr/>
        </p:nvSpPr>
        <p:spPr>
          <a:xfrm>
            <a:off x="61602" y="4725475"/>
            <a:ext cx="5634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Community Care </a:t>
            </a:r>
            <a:r>
              <a:rPr lang="en" sz="1200" u="sng">
                <a:solidFill>
                  <a:schemeClr val="hlink"/>
                </a:solidFill>
                <a:latin typeface="Quicksand"/>
                <a:ea typeface="Quicksand"/>
                <a:cs typeface="Quicksand"/>
                <a:sym typeface="Quicksand"/>
                <a:hlinkClick r:id="rId3"/>
              </a:rPr>
              <a:t>article</a:t>
            </a:r>
            <a:endParaRPr sz="1200">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6" name="Shape 1536"/>
        <p:cNvGrpSpPr/>
        <p:nvPr/>
      </p:nvGrpSpPr>
      <p:grpSpPr>
        <a:xfrm>
          <a:off x="0" y="0"/>
          <a:ext cx="0" cy="0"/>
          <a:chOff x="0" y="0"/>
          <a:chExt cx="0" cy="0"/>
        </a:xfrm>
      </p:grpSpPr>
      <p:sp>
        <p:nvSpPr>
          <p:cNvPr id="1537" name="Google Shape;1537;p55"/>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5"/>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5"/>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5"/>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1" name="Google Shape;1541;p55"/>
          <p:cNvPicPr preferRelativeResize="0"/>
          <p:nvPr/>
        </p:nvPicPr>
        <p:blipFill>
          <a:blip r:embed="rId3">
            <a:alphaModFix/>
          </a:blip>
          <a:stretch>
            <a:fillRect/>
          </a:stretch>
        </p:blipFill>
        <p:spPr>
          <a:xfrm>
            <a:off x="2203227" y="292400"/>
            <a:ext cx="5733202" cy="1375350"/>
          </a:xfrm>
          <a:prstGeom prst="rect">
            <a:avLst/>
          </a:prstGeom>
          <a:noFill/>
          <a:ln>
            <a:noFill/>
          </a:ln>
        </p:spPr>
      </p:pic>
      <p:sp>
        <p:nvSpPr>
          <p:cNvPr id="1542" name="Google Shape;1542;p55"/>
          <p:cNvSpPr txBox="1"/>
          <p:nvPr/>
        </p:nvSpPr>
        <p:spPr>
          <a:xfrm>
            <a:off x="2184350" y="2122500"/>
            <a:ext cx="6021300" cy="302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50">
                <a:solidFill>
                  <a:srgbClr val="FEA436"/>
                </a:solidFill>
                <a:highlight>
                  <a:srgbClr val="FEFEFE"/>
                </a:highlight>
                <a:latin typeface="Montserrat"/>
                <a:ea typeface="Montserrat"/>
                <a:cs typeface="Montserrat"/>
                <a:sym typeface="Montserrat"/>
              </a:rPr>
              <a:t>1. I said goodbye to a family I have been working with for nearly two years</a:t>
            </a:r>
            <a:endParaRPr b="1" sz="1350">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rPr b="1" lang="en" sz="1350">
                <a:solidFill>
                  <a:srgbClr val="FEA436"/>
                </a:solidFill>
                <a:highlight>
                  <a:srgbClr val="FEFEFE"/>
                </a:highlight>
                <a:latin typeface="Montserrat"/>
                <a:ea typeface="Montserrat"/>
                <a:cs typeface="Montserrat"/>
                <a:sym typeface="Montserrat"/>
              </a:rPr>
              <a:t>2. I helped a father do what was right for his child</a:t>
            </a:r>
            <a:endParaRPr b="1" sz="1350">
              <a:solidFill>
                <a:srgbClr val="FEA436"/>
              </a:solidFill>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rPr b="1" lang="en" sz="1350">
                <a:solidFill>
                  <a:srgbClr val="FEA436"/>
                </a:solidFill>
                <a:latin typeface="Montserrat"/>
                <a:ea typeface="Montserrat"/>
                <a:cs typeface="Montserrat"/>
                <a:sym typeface="Montserrat"/>
              </a:rPr>
              <a:t>3. I only marginally lost a dance contest with one of the children I work with</a:t>
            </a:r>
            <a:endParaRPr sz="1350">
              <a:solidFill>
                <a:srgbClr val="FEA436"/>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1350">
                <a:solidFill>
                  <a:srgbClr val="FEA436"/>
                </a:solidFill>
                <a:highlight>
                  <a:srgbClr val="FEFEFE"/>
                </a:highlight>
                <a:latin typeface="Montserrat"/>
                <a:ea typeface="Montserrat"/>
                <a:cs typeface="Montserrat"/>
                <a:sym typeface="Montserrat"/>
              </a:rPr>
              <a:t>4. A young person opened up to me</a:t>
            </a:r>
            <a:endParaRPr sz="1350">
              <a:solidFill>
                <a:srgbClr val="FEA436"/>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1350">
                <a:solidFill>
                  <a:srgbClr val="FEA436"/>
                </a:solidFill>
                <a:highlight>
                  <a:srgbClr val="FEFEFE"/>
                </a:highlight>
                <a:latin typeface="Montserrat"/>
                <a:ea typeface="Montserrat"/>
                <a:cs typeface="Montserrat"/>
                <a:sym typeface="Montserrat"/>
              </a:rPr>
              <a:t>5. I met a new family and they told me they felt that I had actually listened to them</a:t>
            </a:r>
            <a:endParaRPr sz="1350">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350">
              <a:solidFill>
                <a:srgbClr val="FEA436"/>
              </a:solidFill>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350">
              <a:solidFill>
                <a:srgbClr val="FEA436"/>
              </a:solidFill>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sz="1350">
              <a:highlight>
                <a:srgbClr val="FEFEFE"/>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sz="1350">
              <a:highlight>
                <a:srgbClr val="FEFEFE"/>
              </a:highlight>
              <a:latin typeface="Montserrat"/>
              <a:ea typeface="Montserrat"/>
              <a:cs typeface="Montserrat"/>
              <a:sym typeface="Montserrat"/>
            </a:endParaRPr>
          </a:p>
        </p:txBody>
      </p:sp>
      <p:sp>
        <p:nvSpPr>
          <p:cNvPr id="1543" name="Google Shape;1543;p55"/>
          <p:cNvSpPr txBox="1"/>
          <p:nvPr/>
        </p:nvSpPr>
        <p:spPr>
          <a:xfrm>
            <a:off x="2119002" y="1677475"/>
            <a:ext cx="5634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The Social Work Good News Blog: </a:t>
            </a:r>
            <a:r>
              <a:rPr lang="en" sz="1200" u="sng">
                <a:solidFill>
                  <a:schemeClr val="hlink"/>
                </a:solidFill>
                <a:latin typeface="Quicksand"/>
                <a:ea typeface="Quicksand"/>
                <a:cs typeface="Quicksand"/>
                <a:sym typeface="Quicksand"/>
                <a:hlinkClick r:id="rId4"/>
              </a:rPr>
              <a:t>https://the-good-news.co.uk/</a:t>
            </a:r>
            <a:r>
              <a:rPr lang="en" sz="1200">
                <a:latin typeface="Quicksand"/>
                <a:ea typeface="Quicksand"/>
                <a:cs typeface="Quicksand"/>
                <a:sym typeface="Quicksand"/>
              </a:rPr>
              <a:t> </a:t>
            </a:r>
            <a:endParaRPr sz="1200">
              <a:latin typeface="Quicksand"/>
              <a:ea typeface="Quicksand"/>
              <a:cs typeface="Quicksand"/>
              <a:sym typeface="Quicksand"/>
            </a:endParaRPr>
          </a:p>
        </p:txBody>
      </p:sp>
      <p:pic>
        <p:nvPicPr>
          <p:cNvPr id="1544" name="Google Shape;1544;p55"/>
          <p:cNvPicPr preferRelativeResize="0"/>
          <p:nvPr/>
        </p:nvPicPr>
        <p:blipFill rotWithShape="1">
          <a:blip r:embed="rId5">
            <a:alphaModFix/>
          </a:blip>
          <a:srcRect b="20540" l="30008" r="30734" t="23686"/>
          <a:stretch/>
        </p:blipFill>
        <p:spPr>
          <a:xfrm>
            <a:off x="472518" y="313250"/>
            <a:ext cx="1414707" cy="1288024"/>
          </a:xfrm>
          <a:prstGeom prst="rect">
            <a:avLst/>
          </a:prstGeom>
          <a:noFill/>
          <a:ln>
            <a:noFill/>
          </a:ln>
        </p:spPr>
      </p:pic>
      <p:sp>
        <p:nvSpPr>
          <p:cNvPr id="1545" name="Google Shape;1545;p55"/>
          <p:cNvSpPr/>
          <p:nvPr/>
        </p:nvSpPr>
        <p:spPr>
          <a:xfrm rot="10238983">
            <a:off x="-104178" y="4024929"/>
            <a:ext cx="1261156" cy="1210702"/>
          </a:xfrm>
          <a:prstGeom prst="teardrop">
            <a:avLst>
              <a:gd fmla="val 100000" name="adj"/>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5"/>
          <p:cNvSpPr/>
          <p:nvPr/>
        </p:nvSpPr>
        <p:spPr>
          <a:xfrm rot="681482">
            <a:off x="8114728" y="-256025"/>
            <a:ext cx="1261302" cy="1210762"/>
          </a:xfrm>
          <a:prstGeom prst="teardrop">
            <a:avLst>
              <a:gd fmla="val 100000" name="adj"/>
            </a:avLst>
          </a:prstGeom>
          <a:solidFill>
            <a:srgbClr val="38761D"/>
          </a:solid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5"/>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1" name="Shape 1551"/>
        <p:cNvGrpSpPr/>
        <p:nvPr/>
      </p:nvGrpSpPr>
      <p:grpSpPr>
        <a:xfrm>
          <a:off x="0" y="0"/>
          <a:ext cx="0" cy="0"/>
          <a:chOff x="0" y="0"/>
          <a:chExt cx="0" cy="0"/>
        </a:xfrm>
      </p:grpSpPr>
      <p:sp>
        <p:nvSpPr>
          <p:cNvPr id="1552" name="Google Shape;1552;p56"/>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56"/>
          <p:cNvSpPr/>
          <p:nvPr/>
        </p:nvSpPr>
        <p:spPr>
          <a:xfrm flipH="1">
            <a:off x="3406673" y="5253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56"/>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6"/>
          <p:cNvSpPr/>
          <p:nvPr/>
        </p:nvSpPr>
        <p:spPr>
          <a:xfrm flipH="1">
            <a:off x="54663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6"/>
          <p:cNvSpPr/>
          <p:nvPr/>
        </p:nvSpPr>
        <p:spPr>
          <a:xfrm flipH="1">
            <a:off x="6247386"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7" name="Google Shape;1557;p56"/>
          <p:cNvPicPr preferRelativeResize="0"/>
          <p:nvPr/>
        </p:nvPicPr>
        <p:blipFill>
          <a:blip r:embed="rId3">
            <a:alphaModFix/>
          </a:blip>
          <a:stretch>
            <a:fillRect/>
          </a:stretch>
        </p:blipFill>
        <p:spPr>
          <a:xfrm>
            <a:off x="1826025" y="1570974"/>
            <a:ext cx="5050376" cy="2525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pic>
        <p:nvPicPr>
          <p:cNvPr id="1562" name="Google Shape;1562;p57" title="BASW We're Right Behind You">
            <a:hlinkClick r:id="rId3"/>
          </p:cNvPr>
          <p:cNvPicPr preferRelativeResize="0"/>
          <p:nvPr/>
        </p:nvPicPr>
        <p:blipFill>
          <a:blip r:embed="rId4">
            <a:alphaModFix/>
          </a:blip>
          <a:stretch>
            <a:fillRect/>
          </a:stretch>
        </p:blipFill>
        <p:spPr>
          <a:xfrm>
            <a:off x="1809675" y="515825"/>
            <a:ext cx="4572000" cy="3429000"/>
          </a:xfrm>
          <a:prstGeom prst="rect">
            <a:avLst/>
          </a:prstGeom>
          <a:noFill/>
          <a:ln>
            <a:noFill/>
          </a:ln>
        </p:spPr>
      </p:pic>
      <p:sp>
        <p:nvSpPr>
          <p:cNvPr id="1563" name="Google Shape;1563;p57"/>
          <p:cNvSpPr/>
          <p:nvPr/>
        </p:nvSpPr>
        <p:spPr>
          <a:xfrm rot="-10799182">
            <a:off x="-6" y="3944984"/>
            <a:ext cx="1261500" cy="1210800"/>
          </a:xfrm>
          <a:prstGeom prst="teardrop">
            <a:avLst>
              <a:gd fmla="val 100000" name="adj"/>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62"/>
                                        </p:tgtEl>
                                        <p:attrNameLst>
                                          <p:attrName>style.visibility</p:attrName>
                                        </p:attrNameLst>
                                      </p:cBhvr>
                                      <p:to>
                                        <p:strVal val="visible"/>
                                      </p:to>
                                    </p:set>
                                    <p:animEffect filter="fade" transition="in">
                                      <p:cBhvr>
                                        <p:cTn dur="1000"/>
                                        <p:tgtEl>
                                          <p:spTgt spid="15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58"/>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8"/>
          <p:cNvSpPr/>
          <p:nvPr/>
        </p:nvSpPr>
        <p:spPr>
          <a:xfrm flipH="1">
            <a:off x="3406673" y="5253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8"/>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8"/>
          <p:cNvSpPr/>
          <p:nvPr/>
        </p:nvSpPr>
        <p:spPr>
          <a:xfrm flipH="1">
            <a:off x="546635" y="1489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8"/>
          <p:cNvSpPr/>
          <p:nvPr/>
        </p:nvSpPr>
        <p:spPr>
          <a:xfrm flipH="1">
            <a:off x="6247386"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3" name="Google Shape;1573;p58"/>
          <p:cNvPicPr preferRelativeResize="0"/>
          <p:nvPr/>
        </p:nvPicPr>
        <p:blipFill>
          <a:blip r:embed="rId3">
            <a:alphaModFix/>
          </a:blip>
          <a:stretch>
            <a:fillRect/>
          </a:stretch>
        </p:blipFill>
        <p:spPr>
          <a:xfrm>
            <a:off x="1917938" y="1489100"/>
            <a:ext cx="5417280" cy="33858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59"/>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9"/>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9"/>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9"/>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9"/>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Frontline's new short film features young people explaining how social workers have made a difference to their lives.&#10;&#10;Visit www.thefrontline.org.uk for more.&#10;&#10;Produced by Sundog Pictures with support of the Big Change Charitable Trust. Directed by Ben Anthony." id="1583" name="Google Shape;1583;p59" title="Frontline: Changing lives">
            <a:hlinkClick r:id="rId3"/>
          </p:cNvPr>
          <p:cNvPicPr preferRelativeResize="0"/>
          <p:nvPr/>
        </p:nvPicPr>
        <p:blipFill>
          <a:blip r:embed="rId4">
            <a:alphaModFix/>
          </a:blip>
          <a:stretch>
            <a:fillRect/>
          </a:stretch>
        </p:blipFill>
        <p:spPr>
          <a:xfrm>
            <a:off x="1952437" y="6858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83"/>
                                        </p:tgtEl>
                                        <p:attrNameLst>
                                          <p:attrName>style.visibility</p:attrName>
                                        </p:attrNameLst>
                                      </p:cBhvr>
                                      <p:to>
                                        <p:strVal val="visible"/>
                                      </p:to>
                                    </p:set>
                                    <p:animEffect filter="fade" transition="in">
                                      <p:cBhvr>
                                        <p:cTn dur="1000"/>
                                        <p:tgtEl>
                                          <p:spTgt spid="15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sp>
        <p:nvSpPr>
          <p:cNvPr id="1588" name="Google Shape;1588;p60"/>
          <p:cNvSpPr txBox="1"/>
          <p:nvPr>
            <p:ph type="title"/>
          </p:nvPr>
        </p:nvSpPr>
        <p:spPr>
          <a:xfrm>
            <a:off x="1678275" y="3353100"/>
            <a:ext cx="6034800" cy="84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7000"/>
              <a:t>So, for everything you do….</a:t>
            </a:r>
            <a:endParaRPr sz="7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pic>
        <p:nvPicPr>
          <p:cNvPr descr="Provided to YouTube by Rhino&#10;&#10;Move on Up (Single Edit) · Curtis Mayfield&#10;&#10;Move on Up&#10;&#10;℗ 1970 Curtom Classics Inc., a label of Warner Strategic Marketing&#10;&#10;Saxophone: Clifford Davis&#10;Producer: Curtis Mayfield&#10;Vocals: Curtis Mayfield&#10;Unknown: Danny Turbeville&#10;Drums: Donald Simmons&#10;Violin: Elloit Golub&#10;Arranger, Instruments: Gary Slabo&#10;Woodwinds: Harold Dessent&#10;Viola: Harold Klatz&#10;Instruments: Harold Lepp&#10;Trumpet: John Howell&#10;Keyboards: John Ross&#10;Saxophone: Leonard Druss&#10;Trombone: Lorin Binford&#10;Percussion: Master Henry Gibson&#10;Guitar: Patrick Ferreri&#10;Guitar: Phil Upchurch&#10;Instruments: Richard Single&#10;Arranger: Riley Hampton&#10;Horn: Robert Lewis&#10;Drums, Percussion: Robert Sims&#10;Engineer: Roger Anfinson&#10;Baritone  Saxophone: Ron Kolber&#10;Trumpet: Rudolph Stauber&#10;Instruments: Sam Heiman&#10;Violin: Sol Bobrob&#10;Engineer: Tom Flye&#10;Writer: Curtis Mayfield&#10;&#10;Auto-generated by YouTube." id="1593" name="Google Shape;1593;p61" title="Move on Up (Single Edit)">
            <a:hlinkClick r:id="rId3"/>
          </p:cNvPr>
          <p:cNvPicPr preferRelativeResize="0"/>
          <p:nvPr/>
        </p:nvPicPr>
        <p:blipFill>
          <a:blip r:embed="rId4">
            <a:alphaModFix/>
          </a:blip>
          <a:stretch>
            <a:fillRect/>
          </a:stretch>
        </p:blipFill>
        <p:spPr>
          <a:xfrm>
            <a:off x="0" y="4513150"/>
            <a:ext cx="840475" cy="630350"/>
          </a:xfrm>
          <a:prstGeom prst="rect">
            <a:avLst/>
          </a:prstGeom>
          <a:noFill/>
          <a:ln>
            <a:noFill/>
          </a:ln>
        </p:spPr>
      </p:pic>
      <p:sp>
        <p:nvSpPr>
          <p:cNvPr id="1594" name="Google Shape;1594;p61"/>
          <p:cNvSpPr/>
          <p:nvPr/>
        </p:nvSpPr>
        <p:spPr>
          <a:xfrm flipH="1">
            <a:off x="1247010" y="3767063"/>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61"/>
          <p:cNvSpPr/>
          <p:nvPr/>
        </p:nvSpPr>
        <p:spPr>
          <a:xfrm flipH="1">
            <a:off x="5866398" y="4608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61"/>
          <p:cNvSpPr/>
          <p:nvPr/>
        </p:nvSpPr>
        <p:spPr>
          <a:xfrm flipH="1">
            <a:off x="7731460" y="8661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61"/>
          <p:cNvSpPr/>
          <p:nvPr/>
        </p:nvSpPr>
        <p:spPr>
          <a:xfrm flipH="1">
            <a:off x="1523523" y="481500"/>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61"/>
          <p:cNvSpPr/>
          <p:nvPr/>
        </p:nvSpPr>
        <p:spPr>
          <a:xfrm flipH="1">
            <a:off x="7215760" y="1805125"/>
            <a:ext cx="276514" cy="266389"/>
          </a:xfrm>
          <a:custGeom>
            <a:rect b="b" l="l" r="r" t="t"/>
            <a:pathLst>
              <a:path extrusionOk="0" h="14234" w="14775">
                <a:moveTo>
                  <a:pt x="7387" y="0"/>
                </a:moveTo>
                <a:cubicBezTo>
                  <a:pt x="6929" y="0"/>
                  <a:pt x="6470" y="270"/>
                  <a:pt x="6319" y="811"/>
                </a:cubicBezTo>
                <a:lnTo>
                  <a:pt x="5349" y="4307"/>
                </a:lnTo>
                <a:cubicBezTo>
                  <a:pt x="5244" y="4683"/>
                  <a:pt x="4951" y="4973"/>
                  <a:pt x="4578" y="5078"/>
                </a:cubicBezTo>
                <a:lnTo>
                  <a:pt x="1082" y="6050"/>
                </a:lnTo>
                <a:cubicBezTo>
                  <a:pt x="1" y="6350"/>
                  <a:pt x="1" y="7883"/>
                  <a:pt x="1082" y="8183"/>
                </a:cubicBezTo>
                <a:lnTo>
                  <a:pt x="4578" y="9155"/>
                </a:lnTo>
                <a:cubicBezTo>
                  <a:pt x="4951" y="9258"/>
                  <a:pt x="5244" y="9551"/>
                  <a:pt x="5349" y="9926"/>
                </a:cubicBezTo>
                <a:lnTo>
                  <a:pt x="6319" y="13422"/>
                </a:lnTo>
                <a:cubicBezTo>
                  <a:pt x="6470" y="13963"/>
                  <a:pt x="6929" y="14233"/>
                  <a:pt x="7387" y="14233"/>
                </a:cubicBezTo>
                <a:cubicBezTo>
                  <a:pt x="7846" y="14233"/>
                  <a:pt x="8304" y="13963"/>
                  <a:pt x="8454" y="13422"/>
                </a:cubicBezTo>
                <a:lnTo>
                  <a:pt x="9426" y="9926"/>
                </a:lnTo>
                <a:cubicBezTo>
                  <a:pt x="9529" y="9551"/>
                  <a:pt x="9822" y="9258"/>
                  <a:pt x="10195" y="9155"/>
                </a:cubicBezTo>
                <a:lnTo>
                  <a:pt x="13693" y="8183"/>
                </a:lnTo>
                <a:cubicBezTo>
                  <a:pt x="14775" y="7883"/>
                  <a:pt x="14775" y="6350"/>
                  <a:pt x="13693" y="6050"/>
                </a:cubicBezTo>
                <a:lnTo>
                  <a:pt x="10195" y="5078"/>
                </a:lnTo>
                <a:cubicBezTo>
                  <a:pt x="9822" y="4973"/>
                  <a:pt x="9529" y="4683"/>
                  <a:pt x="9426" y="4307"/>
                </a:cubicBezTo>
                <a:lnTo>
                  <a:pt x="8454" y="811"/>
                </a:lnTo>
                <a:cubicBezTo>
                  <a:pt x="8304" y="270"/>
                  <a:pt x="7846" y="0"/>
                  <a:pt x="7387" y="0"/>
                </a:cubicBezTo>
                <a:close/>
              </a:path>
            </a:pathLst>
          </a:cu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99" name="Google Shape;1599;p61"/>
          <p:cNvPicPr preferRelativeResize="0"/>
          <p:nvPr/>
        </p:nvPicPr>
        <p:blipFill>
          <a:blip r:embed="rId5">
            <a:alphaModFix/>
          </a:blip>
          <a:stretch>
            <a:fillRect/>
          </a:stretch>
        </p:blipFill>
        <p:spPr>
          <a:xfrm>
            <a:off x="0" y="0"/>
            <a:ext cx="9144012" cy="522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93"/>
                                        </p:tgtEl>
                                        <p:attrNameLst>
                                          <p:attrName>style.visibility</p:attrName>
                                        </p:attrNameLst>
                                      </p:cBhvr>
                                      <p:to>
                                        <p:strVal val="visible"/>
                                      </p:to>
                                    </p:set>
                                    <p:animEffect filter="fade" transition="in">
                                      <p:cBhvr>
                                        <p:cTn dur="1000"/>
                                        <p:tgtEl>
                                          <p:spTgt spid="15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Let's Celebrate National Brush Day! by Slidesgo">
  <a:themeElements>
    <a:clrScheme name="Simple Light">
      <a:dk1>
        <a:srgbClr val="2E3244"/>
      </a:dk1>
      <a:lt1>
        <a:srgbClr val="FFFFFF"/>
      </a:lt1>
      <a:dk2>
        <a:srgbClr val="9AE8D9"/>
      </a:dk2>
      <a:lt2>
        <a:srgbClr val="72CCBA"/>
      </a:lt2>
      <a:accent1>
        <a:srgbClr val="50998B"/>
      </a:accent1>
      <a:accent2>
        <a:srgbClr val="F7B1A4"/>
      </a:accent2>
      <a:accent3>
        <a:srgbClr val="F49082"/>
      </a:accent3>
      <a:accent4>
        <a:srgbClr val="664CD4"/>
      </a:accent4>
      <a:accent5>
        <a:srgbClr val="FFFFFF"/>
      </a:accent5>
      <a:accent6>
        <a:srgbClr val="FFFFFF"/>
      </a:accent6>
      <a:hlink>
        <a:srgbClr val="2E324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